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6" r:id="rId5"/>
    <p:sldMasterId id="2147483797" r:id="rId6"/>
    <p:sldMasterId id="2147483798" r:id="rId7"/>
    <p:sldMasterId id="2147483799" r:id="rId8"/>
    <p:sldMasterId id="214748380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Lst>
  <p:sldSz cy="5143500" cx="9144000"/>
  <p:notesSz cx="6858000" cy="9144000"/>
  <p:embeddedFontLst>
    <p:embeddedFont>
      <p:font typeface="Marcellus"/>
      <p:regular r:id="rId61"/>
    </p:embeddedFont>
    <p:embeddedFont>
      <p:font typeface="Anaheim"/>
      <p:regular r:id="rId62"/>
    </p:embeddedFont>
    <p:embeddedFont>
      <p:font typeface="Bebas Neue"/>
      <p:regular r:id="rId63"/>
    </p:embeddedFont>
    <p:embeddedFont>
      <p:font typeface="Libre Baskerville"/>
      <p:regular r:id="rId64"/>
      <p:bold r:id="rId65"/>
      <p:italic r:id="rId66"/>
    </p:embeddedFont>
    <p:embeddedFont>
      <p:font typeface="Josefin Sans"/>
      <p:regular r:id="rId67"/>
      <p:bold r:id="rId68"/>
      <p:italic r:id="rId69"/>
      <p:boldItalic r:id="rId70"/>
    </p:embeddedFont>
    <p:embeddedFont>
      <p:font typeface="Rubik"/>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0F8BEB-B62F-4169-99F4-DD82365C104B}">
  <a:tblStyle styleId="{660F8BEB-B62F-4169-99F4-DD82365C10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32E92B7-68C2-46A6-8A47-808AEEBA450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ubik-italic.fntdata"/><Relationship Id="rId72" Type="http://schemas.openxmlformats.org/officeDocument/2006/relationships/font" Target="fonts/Rubik-bold.fntdata"/><Relationship Id="rId31" Type="http://schemas.openxmlformats.org/officeDocument/2006/relationships/slide" Target="slides/slide21.xml"/><Relationship Id="rId30" Type="http://schemas.openxmlformats.org/officeDocument/2006/relationships/slide" Target="slides/slide20.xml"/><Relationship Id="rId74" Type="http://schemas.openxmlformats.org/officeDocument/2006/relationships/font" Target="fonts/Rubik-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Rubik-regular.fntdata"/><Relationship Id="rId70" Type="http://schemas.openxmlformats.org/officeDocument/2006/relationships/font" Target="fonts/Josefin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Anaheim-regular.fntdata"/><Relationship Id="rId61" Type="http://schemas.openxmlformats.org/officeDocument/2006/relationships/font" Target="fonts/Marcellus-regular.fntdata"/><Relationship Id="rId20" Type="http://schemas.openxmlformats.org/officeDocument/2006/relationships/slide" Target="slides/slide10.xml"/><Relationship Id="rId64" Type="http://schemas.openxmlformats.org/officeDocument/2006/relationships/font" Target="fonts/LibreBaskerville-regular.fntdata"/><Relationship Id="rId63" Type="http://schemas.openxmlformats.org/officeDocument/2006/relationships/font" Target="fonts/BebasNeue-regular.fntdata"/><Relationship Id="rId22" Type="http://schemas.openxmlformats.org/officeDocument/2006/relationships/slide" Target="slides/slide12.xml"/><Relationship Id="rId66" Type="http://schemas.openxmlformats.org/officeDocument/2006/relationships/font" Target="fonts/LibreBaskerville-italic.fntdata"/><Relationship Id="rId21" Type="http://schemas.openxmlformats.org/officeDocument/2006/relationships/slide" Target="slides/slide11.xml"/><Relationship Id="rId65" Type="http://schemas.openxmlformats.org/officeDocument/2006/relationships/font" Target="fonts/LibreBaskerville-bold.fntdata"/><Relationship Id="rId24" Type="http://schemas.openxmlformats.org/officeDocument/2006/relationships/slide" Target="slides/slide14.xml"/><Relationship Id="rId68" Type="http://schemas.openxmlformats.org/officeDocument/2006/relationships/font" Target="fonts/JosefinSans-bold.fntdata"/><Relationship Id="rId23" Type="http://schemas.openxmlformats.org/officeDocument/2006/relationships/slide" Target="slides/slide13.xml"/><Relationship Id="rId67" Type="http://schemas.openxmlformats.org/officeDocument/2006/relationships/font" Target="fonts/Josefin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Josefin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ce94aceae3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ce94aceae3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cd3a0a24e5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cd3a0a24e5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Baik terima kasih aria.</a:t>
            </a:r>
            <a:endParaRPr/>
          </a:p>
          <a:p>
            <a:pPr indent="0" lvl="0" marL="0" rtl="0" algn="l">
              <a:spcBef>
                <a:spcPts val="0"/>
              </a:spcBef>
              <a:spcAft>
                <a:spcPts val="0"/>
              </a:spcAft>
              <a:buNone/>
            </a:pPr>
            <a:r>
              <a:rPr lang="en"/>
              <a:t>Pada tahap data understanding &amp; preparation, kita akan memahami data dan menyiapkan data untuk modelling dengan melakukan data cleaning.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cd3a0a24e5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cd3a0a24e5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DC Residential Properties ini berasal dari DC GIS yang merupakan gabungan dari 3 data mentah yaitu data properti residential, data properti condominium, dan lokasi properti.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d430f339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d430f339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mentah dari DC Residential Properties uniknya, memiliki jumlah kolom atau fitur yang sangat banyak yaitu 49 total kolom data dan jumlah baris datanya hampir mencapai 160 ribu.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cd3a0a24e5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cd3a0a24e5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Kami melakukan pengecekan terhadap matrix missing value dan mendapatkan bahwa properti bertipe condominium memiliki 16 kolom kosong dan properti bertipe residential memiliki 2 kolom kosong. </a:t>
            </a:r>
            <a:endParaRPr/>
          </a:p>
          <a:p>
            <a:pPr indent="-298450" lvl="0" marL="457200" rtl="0" algn="l">
              <a:spcBef>
                <a:spcPts val="0"/>
              </a:spcBef>
              <a:spcAft>
                <a:spcPts val="0"/>
              </a:spcAft>
              <a:buSzPts val="1100"/>
              <a:buChar char="●"/>
            </a:pPr>
            <a:r>
              <a:rPr lang="en"/>
              <a:t>Lalu ada beberapa fitur yang memiliki missing value yang banyak.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cd3a0a24e5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cd3a0a24e5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Selanjutnya kami melakukan pengecekan terhadap properti bertipe residential dan properti bertipe condominium. </a:t>
            </a:r>
            <a:endParaRPr/>
          </a:p>
          <a:p>
            <a:pPr indent="-298450" lvl="0" marL="457200" rtl="0" algn="l">
              <a:spcBef>
                <a:spcPts val="0"/>
              </a:spcBef>
              <a:spcAft>
                <a:spcPts val="0"/>
              </a:spcAft>
              <a:buSzPts val="1100"/>
              <a:buChar char="●"/>
            </a:pPr>
            <a:r>
              <a:rPr lang="en"/>
              <a:t>Didapatkan proporsi residensial 67% dan condominium 33%. </a:t>
            </a:r>
            <a:endParaRPr/>
          </a:p>
          <a:p>
            <a:pPr indent="-298450" lvl="0" marL="457200" rtl="0" algn="l">
              <a:spcBef>
                <a:spcPts val="0"/>
              </a:spcBef>
              <a:spcAft>
                <a:spcPts val="0"/>
              </a:spcAft>
              <a:buSzPts val="1100"/>
              <a:buChar char="●"/>
            </a:pPr>
            <a:r>
              <a:rPr lang="en"/>
              <a:t>Dengan mempertimbangkan fitur pada properti bertipe condominium lebih sedikit daripada residential, maka kami memilih properti bertipe residential untuk mendapatkan informasi yang lebih banyak dari fitur-fitur yang ada.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cd3a0a24e5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cd3a0a24e5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Selain dari itu, dataset ini memiliki fitur qualified yang menandakan apakah harga properti itu qualified atau layak berdasarkan ketetapan pemerintah. </a:t>
            </a:r>
            <a:endParaRPr/>
          </a:p>
          <a:p>
            <a:pPr indent="-298450" lvl="0" marL="457200" rtl="0" algn="l">
              <a:spcBef>
                <a:spcPts val="0"/>
              </a:spcBef>
              <a:spcAft>
                <a:spcPts val="0"/>
              </a:spcAft>
              <a:buSzPts val="1100"/>
              <a:buChar char="●"/>
            </a:pPr>
            <a:r>
              <a:rPr lang="en"/>
              <a:t>Proporsi qualification properti adalah 48%qualified dan 52% unqualified. Dengan fitur properti yang identik seperti pada tabel, didapatkan perbedaan harga sebesar 500 ribu USD. </a:t>
            </a:r>
            <a:endParaRPr/>
          </a:p>
          <a:p>
            <a:pPr indent="-298450" lvl="0" marL="457200" rtl="0" algn="l">
              <a:spcBef>
                <a:spcPts val="0"/>
              </a:spcBef>
              <a:spcAft>
                <a:spcPts val="0"/>
              </a:spcAft>
              <a:buSzPts val="1100"/>
              <a:buChar char="●"/>
            </a:pPr>
            <a:r>
              <a:rPr lang="en"/>
              <a:t>Harga properti qualified lebih tinggi lebih dari dua kali lipat dari harga properti unqualified, ini menandakan properti unqualified mengalami underpriced yang sangat besar. </a:t>
            </a:r>
            <a:endParaRPr/>
          </a:p>
          <a:p>
            <a:pPr indent="-298450" lvl="0" marL="457200" rtl="0" algn="l">
              <a:spcBef>
                <a:spcPts val="0"/>
              </a:spcBef>
              <a:spcAft>
                <a:spcPts val="0"/>
              </a:spcAft>
              <a:buSzPts val="1100"/>
              <a:buChar char="●"/>
            </a:pPr>
            <a:r>
              <a:rPr lang="en"/>
              <a:t>Maka, kami memilih properti bertipe qualified karena dianggap sudah layak oleh pemerintah Washington DC.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81bb8b61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81bb8b61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Setelah Pemilihan Data Bertipe Qualified dan Residential, jumlah baris data berkurang menjadi sepertiga dari 159 ribu total baris data ke 46 ribu total baris data.</a:t>
            </a:r>
            <a:endParaRPr/>
          </a:p>
          <a:p>
            <a:pPr indent="0" lvl="0" marL="0" rtl="0" algn="l">
              <a:spcBef>
                <a:spcPts val="0"/>
              </a:spcBef>
              <a:spcAft>
                <a:spcPts val="0"/>
              </a:spcAft>
              <a:buNone/>
            </a:pPr>
            <a:r>
              <a:rPr lang="en"/>
              <a:t>Selain dari itu, missing value yang banyak hanya ditemukan pada fitur YR_RMDL yang menandakan bahwa banyak data kosong yang ditemukan pada matrix missing value sebelumnya itu adalah properti yang unqualified.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cd3a0a24e5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cd3a0a24e5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numerik dari DC Residential Properties terdiri dari jumlah ruangan, jumlah fasilitas, bulan dan tahun penjualan, luas bangunan dan lahan, koordinat lokasi, serta tahun pembangunan dan renovasi properti.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cd3a0a24e5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cd3a0a24e5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kategorik dari DC Residential Properties terdiri dari j</a:t>
            </a:r>
            <a:r>
              <a:rPr lang="en"/>
              <a:t>enis bahan bangunan, tipe heater, lokasi, kualitas dan kondisi properti, dan ada atau tidaknya remodel atau pembangunan ulang properti.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cd3a0a24e5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cd3a0a24e5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1400">
                <a:solidFill>
                  <a:schemeClr val="dk1"/>
                </a:solidFill>
              </a:rPr>
              <a:t>Pada tahap data cleaning, yang kami lakukan adalah menghapus data tidak relevan, mengubah tipe data, mengubah fitur, serta melakukan handling missing value dan outliers.</a:t>
            </a: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ce94aceae3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ce94aceae3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d56aa23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d56aa23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Pada tahap menghapus data yang tidak relevan, kami menghapus beberapa kolom yaitu:</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kolom yang tumpang tindih atau kolom yang informasinya sudah terwakili oleh kolom lain.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Kolom yang berisi data unik sejumlah baris data seperti id transaksi atau kolom qualified yang hanya memiliki 1 nilai yaitu qualified</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Dan juga kolom yang dihasilkan dari auto-generate yang berjudul Unnamed: 0</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Pada tahap mengubah tipe data, kami mengubah kolom-kolom yang memiliki tipe data yang salah, contohnya kolom yang seharusnya bertipe float namun memiliki nilai-nilainya bertipe integer maka akan diubah ke tipe integer. Begitupun juga dengan kolom bertipe object dan numerik.</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d7e5e3a23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d7e5e3a23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Pada tahap mengubah fitur, kami mengubah fitur YR_RMDL menjadi IS_RMDL di mana YR_RMDL ini adalah tahun dilakukan remodelling properti. Dengan pertimbangan data kosong yang banyak pada fitur ini, dan data kosong tersebut mengartikan bahwa properti tidak mengalami remodel. Maka kami mengubah fitur tersebut menjadi IS_RMDL dengan value binary yang berarti terjadi atau tidaknya remodelling properti.</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Lalu kami mengubah fitur SALEDATE yaitu tanggal penjualan menjadi SALEYEAR dan SALEMONTH yaitu bulan dan tahun penjualan untuk menganalisis kenaikan harga properti tiap tahunnya dan berdasarkan musimnya.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Menghapus kolom yang hanya berisi data kosong dan juga menemukan data kosong sebanyak kurang dari 0.2% pada 7 kolom sehingga kami menghapus baris dari data kosong tersebut.</a:t>
            </a: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d7e5e3a23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d7e5e3a23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chemeClr val="dk1"/>
              </a:buClr>
              <a:buSzPts val="1400"/>
              <a:buChar char="-"/>
            </a:pPr>
            <a:r>
              <a:rPr lang="en" sz="1400">
                <a:solidFill>
                  <a:schemeClr val="dk1"/>
                </a:solidFill>
              </a:rPr>
              <a:t>Pada tahap handling outliers, kami menghapus</a:t>
            </a:r>
            <a:endParaRPr sz="14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d4d35043f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d4d35043f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Berikut adalah boxplot sebelum kita lakukan handling outliers.</a:t>
            </a:r>
            <a:endParaRPr/>
          </a:p>
          <a:p>
            <a:pPr indent="-298450" lvl="0" marL="457200" rtl="0" algn="l">
              <a:spcBef>
                <a:spcPts val="0"/>
              </a:spcBef>
              <a:spcAft>
                <a:spcPts val="0"/>
              </a:spcAft>
              <a:buSzPts val="1100"/>
              <a:buChar char="●"/>
            </a:pPr>
            <a:r>
              <a:rPr lang="en"/>
              <a:t>Kami menghapus extreme outlier pada fitur `LANDAREA`, `GBA`, `BEDRM`, karena jika menghapus semua outlier akan menyisakan data yang sangat sedikit sehingga tidak mewakili data sebenarnya.</a:t>
            </a:r>
            <a:endParaRPr/>
          </a:p>
          <a:p>
            <a:pPr indent="-298450" lvl="0" marL="457200" rtl="0" algn="l">
              <a:spcBef>
                <a:spcPts val="0"/>
              </a:spcBef>
              <a:spcAft>
                <a:spcPts val="0"/>
              </a:spcAft>
              <a:buSzPts val="1100"/>
              <a:buChar char="●"/>
            </a:pPr>
            <a:r>
              <a:rPr lang="en">
                <a:solidFill>
                  <a:schemeClr val="dk1"/>
                </a:solidFill>
              </a:rPr>
              <a:t>Fitur BLDG_NUM memiliki kardinalitas yang sangat tinggi menyebabkan fitur tersebut tidak akan diperlukan dalam modelling sehingga fitur itu dihapus.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81bb8b618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81bb8b618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Untuk contextual outliers, data DC Residential Properties ini mengalami update terakhir pada tahun 2016, maka fitur-fitur bersifat tahun yang nilainya lebih dari 2018 juga turut kami hapus.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d7e5e3a23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d7e5e3a23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Setelah melalui proses data cleaning, data mentah yang bertipe residential dan qualified sudah diubah menjadi data bersih yang siap modelling. Didapatkan data bersih memiliki 45,976 total baris data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cd3a0a24e5_0_2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cd3a0a24e5_0_2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tahapan ini kami mengeksplorasi data dengan menganalisis data untuk mendapatkan insight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d42d1c92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d42d1c92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Berikut adalah </a:t>
            </a:r>
            <a:r>
              <a:rPr b="1" lang="en"/>
              <a:t>grafik tren harga properti</a:t>
            </a:r>
            <a:r>
              <a:rPr lang="en"/>
              <a:t> berdasarkan tahun penjualan terakhir menggunakan median</a:t>
            </a:r>
            <a:endParaRPr/>
          </a:p>
          <a:p>
            <a:pPr indent="-298450" lvl="0" marL="457200" rtl="0" algn="l">
              <a:spcBef>
                <a:spcPts val="0"/>
              </a:spcBef>
              <a:spcAft>
                <a:spcPts val="0"/>
              </a:spcAft>
              <a:buSzPts val="1100"/>
              <a:buChar char="-"/>
            </a:pPr>
            <a:r>
              <a:rPr lang="en"/>
              <a:t>Dapat dilihat bahwa </a:t>
            </a:r>
            <a:r>
              <a:rPr lang="en"/>
              <a:t>median harga penjualan properti cenderung naik dari tahun ke tahun. </a:t>
            </a:r>
            <a:endParaRPr/>
          </a:p>
          <a:p>
            <a:pPr indent="-298450" lvl="0" marL="457200" rtl="0" algn="l">
              <a:spcBef>
                <a:spcPts val="0"/>
              </a:spcBef>
              <a:spcAft>
                <a:spcPts val="0"/>
              </a:spcAft>
              <a:buSzPts val="1100"/>
              <a:buChar char="-"/>
            </a:pPr>
            <a:r>
              <a:rPr lang="en">
                <a:solidFill>
                  <a:schemeClr val="dk1"/>
                </a:solidFill>
              </a:rPr>
              <a:t>Dalam grafik tersebut juga terlihat </a:t>
            </a:r>
            <a:r>
              <a:rPr lang="en">
                <a:solidFill>
                  <a:schemeClr val="dk1"/>
                </a:solidFill>
              </a:rPr>
              <a:t>harga tertinggi pada tahun 2017 dengan harga sekitar $730.000. </a:t>
            </a:r>
            <a:endParaRPr/>
          </a:p>
          <a:p>
            <a:pPr indent="-298450" lvl="0" marL="457200" rtl="0" algn="l">
              <a:spcBef>
                <a:spcPts val="0"/>
              </a:spcBef>
              <a:spcAft>
                <a:spcPts val="0"/>
              </a:spcAft>
              <a:buSzPts val="1100"/>
              <a:buChar char="-"/>
            </a:pPr>
            <a:r>
              <a:rPr lang="en"/>
              <a:t>Hal ini dikarenakan beberapa hal seperti </a:t>
            </a:r>
            <a:r>
              <a:rPr b="1" lang="en"/>
              <a:t>inflasi</a:t>
            </a:r>
            <a:r>
              <a:rPr lang="en"/>
              <a:t> yang disebabkan meningkatnya demand yang melebihi properti yang tersedia. </a:t>
            </a:r>
            <a:endParaRPr/>
          </a:p>
          <a:p>
            <a:pPr indent="-298450" lvl="0" marL="457200" rtl="0" algn="l">
              <a:spcBef>
                <a:spcPts val="0"/>
              </a:spcBef>
              <a:spcAft>
                <a:spcPts val="0"/>
              </a:spcAft>
              <a:buSzPts val="1100"/>
              <a:buChar char="-"/>
            </a:pPr>
            <a:r>
              <a:rPr lang="en">
                <a:solidFill>
                  <a:schemeClr val="dk1"/>
                </a:solidFill>
              </a:rPr>
              <a:t>Faktor lainnya adalah karena</a:t>
            </a:r>
            <a:r>
              <a:rPr lang="en">
                <a:solidFill>
                  <a:schemeClr val="dk1"/>
                </a:solidFill>
              </a:rPr>
              <a:t> </a:t>
            </a:r>
            <a:r>
              <a:rPr b="1" lang="en">
                <a:solidFill>
                  <a:schemeClr val="dk1"/>
                </a:solidFill>
              </a:rPr>
              <a:t>prospek</a:t>
            </a:r>
            <a:r>
              <a:rPr lang="en">
                <a:solidFill>
                  <a:schemeClr val="dk1"/>
                </a:solidFill>
              </a:rPr>
              <a:t> kawasan tersebut, dimana tingkat pendidikan dan pendapatan yang tinggi pada kawasan tersebut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d42d1c92f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d42d1c92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Untuk mengetahui trend harga pada musim dan juga bulannya</a:t>
            </a:r>
            <a:endParaRPr/>
          </a:p>
          <a:p>
            <a:pPr indent="0" lvl="0" marL="0" rtl="0" algn="l">
              <a:spcBef>
                <a:spcPts val="0"/>
              </a:spcBef>
              <a:spcAft>
                <a:spcPts val="0"/>
              </a:spcAft>
              <a:buNone/>
            </a:pPr>
            <a:r>
              <a:rPr lang="en"/>
              <a:t>Dapat dilihat pada</a:t>
            </a:r>
            <a:r>
              <a:rPr lang="en"/>
              <a:t> grafik ini: </a:t>
            </a:r>
            <a:endParaRPr/>
          </a:p>
          <a:p>
            <a:pPr indent="-298450" lvl="0" marL="457200" rtl="0" algn="l">
              <a:spcBef>
                <a:spcPts val="0"/>
              </a:spcBef>
              <a:spcAft>
                <a:spcPts val="0"/>
              </a:spcAft>
              <a:buSzPts val="1100"/>
              <a:buChar char="-"/>
            </a:pPr>
            <a:r>
              <a:rPr lang="en"/>
              <a:t>Harga properti yang tinggi ada pada pertengahan tahun</a:t>
            </a:r>
            <a:endParaRPr/>
          </a:p>
          <a:p>
            <a:pPr indent="-298450" lvl="0" marL="457200" rtl="0" algn="l">
              <a:spcBef>
                <a:spcPts val="0"/>
              </a:spcBef>
              <a:spcAft>
                <a:spcPts val="0"/>
              </a:spcAft>
              <a:buSzPts val="1100"/>
              <a:buChar char="-"/>
            </a:pPr>
            <a:r>
              <a:rPr lang="en"/>
              <a:t>Harga properti yang rendah ada pada penghujung tahun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menurut situs ramseysolutions, </a:t>
            </a:r>
            <a:r>
              <a:rPr lang="en"/>
              <a:t>Hal ini dikarenakan: </a:t>
            </a:r>
            <a:endParaRPr/>
          </a:p>
          <a:p>
            <a:pPr indent="-298450" lvl="0" marL="457200" rtl="0" algn="l">
              <a:spcBef>
                <a:spcPts val="0"/>
              </a:spcBef>
              <a:spcAft>
                <a:spcPts val="0"/>
              </a:spcAft>
              <a:buSzPts val="1100"/>
              <a:buChar char="-"/>
            </a:pPr>
            <a:r>
              <a:rPr lang="en"/>
              <a:t>pada musim dingin yaitu bulan Desember sampai Februari memiliki nilai harga terendah yang merupakan waktu para pengusaha real estate menurunkan intensitas penjualan karena holiday season </a:t>
            </a:r>
            <a:endParaRPr/>
          </a:p>
          <a:p>
            <a:pPr indent="-298450" lvl="0" marL="457200" rtl="0" algn="l">
              <a:spcBef>
                <a:spcPts val="0"/>
              </a:spcBef>
              <a:spcAft>
                <a:spcPts val="0"/>
              </a:spcAft>
              <a:buSzPts val="1100"/>
              <a:buChar char="-"/>
            </a:pPr>
            <a:r>
              <a:rPr lang="en"/>
              <a:t>market real estate mulai kembali aktif di musim semi dari bulan Maret sampai Mei </a:t>
            </a:r>
            <a:endParaRPr/>
          </a:p>
          <a:p>
            <a:pPr indent="-298450" lvl="0" marL="457200" rtl="0" algn="l">
              <a:spcBef>
                <a:spcPts val="0"/>
              </a:spcBef>
              <a:spcAft>
                <a:spcPts val="0"/>
              </a:spcAft>
              <a:buSzPts val="1100"/>
              <a:buChar char="-"/>
            </a:pPr>
            <a:r>
              <a:rPr lang="en"/>
              <a:t>Dan puncaknya pada musim panas yaitu bulan Juni sampai Agustus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d42d1c92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d42d1c92f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Selanjutnya kami melakukan </a:t>
            </a:r>
            <a:r>
              <a:rPr b="1" lang="en"/>
              <a:t>analisa harga berdasarkan kawasan / ward nya.</a:t>
            </a:r>
            <a:r>
              <a:rPr lang="en"/>
              <a:t> Sehingga dapat diketahui kawasan / ward mana yang memiliki price paling tinggi. </a:t>
            </a:r>
            <a:r>
              <a:rPr lang="en"/>
              <a:t>Dapat dilihat tren median harga pada masing-masing Ward cenderung meningka. Ward dengan tren median harga tertinggi yaitu Ward 2 dan Ward 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ce94aceae3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ce94aceae3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d42d1c92f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d42d1c92f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Berdasarkan peta lokasi Washington DC berikut, terbagi dalam 4 quadran (northwest, south west, south </a:t>
            </a:r>
            <a:r>
              <a:rPr lang="en"/>
              <a:t>east, </a:t>
            </a:r>
            <a:r>
              <a:rPr lang="en">
                <a:solidFill>
                  <a:schemeClr val="dk1"/>
                </a:solidFill>
              </a:rPr>
              <a:t>north east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properti-properti dengan harga yang tinggi banyak ditemukan berada pada quadran NW atau NorthWest yang di dalamnya terdapat kawasan WARD 2 dan 3, yang mana kawasan tersebut merupakan Central Business District(CBD)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Selain dari itu daerah Northwest Washington memiliki beberapa </a:t>
            </a:r>
            <a:r>
              <a:rPr lang="en">
                <a:solidFill>
                  <a:schemeClr val="dk1"/>
                </a:solidFill>
              </a:rPr>
              <a:t>tempat ikonik, seperti</a:t>
            </a:r>
            <a:r>
              <a:rPr lang="en"/>
              <a:t> White House dan Washington National Cathedral sehingga harga properti di sana juga akan lebih tinggi.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Dari segi transportasi, Northwest Washington adalah pusat dari jalur kereta sehingga menyebabkan tingginya mobilitas di dalam kawasan ini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d42d1c92f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d42d1c92f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Selanjutnya, kami melakukan modelling machine learning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d7e5e3a231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d7e5e3a231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Kami menggunakan 5 model regresi untuk menjadi benchmark sebagai berikut.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Pengujian dilakukan menggunakan data Train Set dengan cross validation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Hasilnya ditemukan beberapa model terbaik, </a:t>
            </a:r>
            <a:endParaRPr/>
          </a:p>
          <a:p>
            <a:pPr indent="-298450" lvl="0" marL="457200" rtl="0" algn="l">
              <a:spcBef>
                <a:spcPts val="0"/>
              </a:spcBef>
              <a:spcAft>
                <a:spcPts val="0"/>
              </a:spcAft>
              <a:buSzPts val="1100"/>
              <a:buChar char="-"/>
            </a:pPr>
            <a:r>
              <a:rPr lang="en"/>
              <a:t>berdasarkan nilai MAE dan RMSE terkecil secara berurutan, model yang terbaik, adalah XGBoost Regressor, Random Forest Regressor, dan Gradient Boosting Regressor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1d0a59fb1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1d0a59fb1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Selain akurasi model, kami juga mempertimbangkan waktu processing dari model ini. </a:t>
            </a:r>
            <a:endParaRPr/>
          </a:p>
          <a:p>
            <a:pPr indent="-298450" lvl="1" marL="914400" rtl="0" algn="l">
              <a:spcBef>
                <a:spcPts val="0"/>
              </a:spcBef>
              <a:spcAft>
                <a:spcPts val="0"/>
              </a:spcAft>
              <a:buSzPts val="1100"/>
              <a:buChar char="○"/>
            </a:pPr>
            <a:r>
              <a:rPr lang="en"/>
              <a:t>Dan ditemukan bahwa Gradient Boosting memiliki waktu processing yg paling lama, yaitu 1,6 menit</a:t>
            </a:r>
            <a:endParaRPr/>
          </a:p>
          <a:p>
            <a:pPr indent="-298450" lvl="0" marL="457200" rtl="0" algn="l">
              <a:spcBef>
                <a:spcPts val="0"/>
              </a:spcBef>
              <a:spcAft>
                <a:spcPts val="0"/>
              </a:spcAft>
              <a:buSzPts val="1100"/>
              <a:buChar char="●"/>
            </a:pPr>
            <a:r>
              <a:rPr lang="en"/>
              <a:t>Random Forest Regressor dan XGBoost Regressor yang memiliki waktu yang lebih cepat dibandingkan Gradient Boosting Regressor</a:t>
            </a:r>
            <a:endParaRPr/>
          </a:p>
          <a:p>
            <a:pPr indent="-298450" lvl="0" marL="457200" rtl="0" algn="l">
              <a:spcBef>
                <a:spcPts val="0"/>
              </a:spcBef>
              <a:spcAft>
                <a:spcPts val="0"/>
              </a:spcAft>
              <a:buSzPts val="1100"/>
              <a:buChar char="●"/>
            </a:pPr>
            <a:r>
              <a:rPr lang="en"/>
              <a:t>Namun, karena selisih waktu Random Forest Regressor dan XGBoost Regressor tidak begitu besar, dan dengan pertimbangan tingkat performanya maka yang dipilih adalah XGBoost Regressor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d7e5e3a231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1d7e5e3a231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Secara singkat, </a:t>
            </a:r>
            <a:r>
              <a:rPr lang="en"/>
              <a:t>Extreme Gradient Boosting (XG Boost) merupakan salah satu model yang termasuk ke dalam similar type ensemble method. </a:t>
            </a:r>
            <a:endParaRPr/>
          </a:p>
          <a:p>
            <a:pPr indent="-298450" lvl="0" marL="457200" rtl="0" algn="l">
              <a:spcBef>
                <a:spcPts val="0"/>
              </a:spcBef>
              <a:spcAft>
                <a:spcPts val="0"/>
              </a:spcAft>
              <a:buSzPts val="1100"/>
              <a:buChar char="-"/>
            </a:pPr>
            <a:r>
              <a:rPr lang="en"/>
              <a:t>Dalam model ini, decision Trees dibuat dalam bentuk yang sekuensional, dimana bobot memiliki peran penting dalam XG Boost. </a:t>
            </a:r>
            <a:endParaRPr/>
          </a:p>
          <a:p>
            <a:pPr indent="-298450" lvl="0" marL="457200" rtl="0" algn="l">
              <a:spcBef>
                <a:spcPts val="0"/>
              </a:spcBef>
              <a:spcAft>
                <a:spcPts val="0"/>
              </a:spcAft>
              <a:buSzPts val="1100"/>
              <a:buChar char="-"/>
            </a:pPr>
            <a:r>
              <a:rPr lang="en"/>
              <a:t>Bobot dari Variabel yang diprediksi salah akan ditambahkan bobotnya pada decision tree yang berikutnya. </a:t>
            </a:r>
            <a:endParaRPr/>
          </a:p>
          <a:p>
            <a:pPr indent="-298450" lvl="0" marL="457200" rtl="0" algn="l">
              <a:spcBef>
                <a:spcPts val="0"/>
              </a:spcBef>
              <a:spcAft>
                <a:spcPts val="0"/>
              </a:spcAft>
              <a:buSzPts val="1100"/>
              <a:buChar char="-"/>
            </a:pPr>
            <a:r>
              <a:rPr lang="en"/>
              <a:t>Model ini termasuk ke dalam non interpretable model dikarenakan kita tidak dapat mengetahui variabel mana yang salah diprediksi. </a:t>
            </a:r>
            <a:endParaRPr/>
          </a:p>
          <a:p>
            <a:pPr indent="-298450" lvl="0" marL="457200" rtl="0" algn="l">
              <a:spcBef>
                <a:spcPts val="0"/>
              </a:spcBef>
              <a:spcAft>
                <a:spcPts val="0"/>
              </a:spcAft>
              <a:buSzPts val="1100"/>
              <a:buChar char="-"/>
            </a:pPr>
            <a:r>
              <a:rPr lang="en"/>
              <a:t>XGBoost memiliki kinerja yang baik karena termasuk model yang robust untuk berbagai jenis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d0a59fb1d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d0a59fb1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Kemudian model terbaik yang kami pilih tersebut, kami uji pada data test set. Hasilnya, </a:t>
            </a:r>
            <a:r>
              <a:rPr lang="en"/>
              <a:t>Performa XGBoost Regressor juga cukup baik dan tidak memiliki perbedaan signifikan dengan trains set. Sehingga, dapat diartikan bahwa model tidak mengalami overfitting atau underfitting.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1d0a59fb1d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1d0a59fb1d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Setelah itu, untuk mengoptimasi akurasi model, kami melakukan feature selection dengan univariate feature selection</a:t>
            </a:r>
            <a:endParaRPr/>
          </a:p>
          <a:p>
            <a:pPr indent="-298450" lvl="0" marL="457200" rtl="0" algn="l">
              <a:spcBef>
                <a:spcPts val="0"/>
              </a:spcBef>
              <a:spcAft>
                <a:spcPts val="0"/>
              </a:spcAft>
              <a:buSzPts val="1100"/>
              <a:buChar char="●"/>
            </a:pPr>
            <a:r>
              <a:rPr lang="en"/>
              <a:t>Proses univariate feature selection ternyata membutuhkan waktu yang cukup lama, namun nilai error dari metrics tidak menurun secara signifikan</a:t>
            </a:r>
            <a:endParaRPr/>
          </a:p>
          <a:p>
            <a:pPr indent="-298450" lvl="0" marL="457200" rtl="0" algn="l">
              <a:spcBef>
                <a:spcPts val="0"/>
              </a:spcBef>
              <a:spcAft>
                <a:spcPts val="0"/>
              </a:spcAft>
              <a:buSzPts val="1100"/>
              <a:buChar char="●"/>
            </a:pPr>
            <a:r>
              <a:rPr lang="en"/>
              <a:t>Oleh karena itu dengan pertimbangan efektifitas waktu dan keutuhan fitur yg kami gunakan, maka kami memutuskan untuk tidak melibatkan feature selection untuk proses modelling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d0a59fb1d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d0a59fb1d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Terakhir, kami lakukan optimasi model menggunakan hyperparameter tuning</a:t>
            </a:r>
            <a:endParaRPr/>
          </a:p>
          <a:p>
            <a:pPr indent="-298450" lvl="0" marL="457200" rtl="0" algn="l">
              <a:spcBef>
                <a:spcPts val="0"/>
              </a:spcBef>
              <a:spcAft>
                <a:spcPts val="0"/>
              </a:spcAft>
              <a:buSzPts val="1100"/>
              <a:buChar char="●"/>
            </a:pPr>
            <a:r>
              <a:rPr lang="en"/>
              <a:t>Berdasarkan buku Hyperparameter Tuning with Python (Louis Owen, 2022), tiga hyperparameter yang paling penting pada model XGBoost: n_estimators yaitu jumlah decision tree, learning_rate yaitu ukuran kecepatan pembelajaran model, max_depth adalah kedalaman maksimum dari decision trees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d0a59fb1d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d0a59fb1d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Sebelum menentukan hyperparameter, kami menentukan n_estimators menggunakan grafik learning curve</a:t>
            </a:r>
            <a:endParaRPr/>
          </a:p>
          <a:p>
            <a:pPr indent="-298450" lvl="0" marL="457200" rtl="0" algn="l">
              <a:spcBef>
                <a:spcPts val="0"/>
              </a:spcBef>
              <a:spcAft>
                <a:spcPts val="0"/>
              </a:spcAft>
              <a:buSzPts val="1100"/>
              <a:buChar char="●"/>
            </a:pPr>
            <a:r>
              <a:rPr lang="en"/>
              <a:t>Berdasarkan grafik learning curve, pada iterasi ke-200, nilai dari error sudah tidak lagi menurun secara signifikan. </a:t>
            </a:r>
            <a:endParaRPr/>
          </a:p>
          <a:p>
            <a:pPr indent="-298450" lvl="0" marL="457200" rtl="0" algn="l">
              <a:spcBef>
                <a:spcPts val="0"/>
              </a:spcBef>
              <a:spcAft>
                <a:spcPts val="0"/>
              </a:spcAft>
              <a:buSzPts val="1100"/>
              <a:buChar char="●"/>
            </a:pPr>
            <a:r>
              <a:rPr lang="en"/>
              <a:t>Oleh karena itu kami menggunakan n_estimators sebanyak 200 untuk mempercepat waktu komputasi pada hyperparameter tuning</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d0a59fb1d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d0a59fb1d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Hasil dari hyperparameter tuning ternyata model XGBoost menunjukkan hasil yang cukup signifikan.</a:t>
            </a:r>
            <a:endParaRPr/>
          </a:p>
          <a:p>
            <a:pPr indent="-298450" lvl="1" marL="914400" rtl="0" algn="l">
              <a:spcBef>
                <a:spcPts val="0"/>
              </a:spcBef>
              <a:spcAft>
                <a:spcPts val="0"/>
              </a:spcAft>
              <a:buSzPts val="1100"/>
              <a:buChar char="○"/>
            </a:pPr>
            <a:r>
              <a:rPr lang="en"/>
              <a:t>Nilai RMSE dan MAE menunjukkan penurunan drastis</a:t>
            </a:r>
            <a:endParaRPr/>
          </a:p>
          <a:p>
            <a:pPr indent="-298450" lvl="1" marL="914400" rtl="0" algn="l">
              <a:spcBef>
                <a:spcPts val="0"/>
              </a:spcBef>
              <a:spcAft>
                <a:spcPts val="0"/>
              </a:spcAft>
              <a:buSzPts val="1100"/>
              <a:buChar char="○"/>
            </a:pPr>
            <a:r>
              <a:rPr lang="en"/>
              <a:t>Nilai MAPE yang sebelumnya 20% menjadi hanya 12% saja</a:t>
            </a:r>
            <a:endParaRPr/>
          </a:p>
          <a:p>
            <a:pPr indent="-298450" lvl="1" marL="914400" rtl="0" algn="l">
              <a:spcBef>
                <a:spcPts val="0"/>
              </a:spcBef>
              <a:spcAft>
                <a:spcPts val="0"/>
              </a:spcAft>
              <a:buSzPts val="1100"/>
              <a:buChar char="○"/>
            </a:pPr>
            <a:r>
              <a:rPr lang="en"/>
              <a:t>Nilai R-Squared pun jug ayang sebelumnya 91% menjadi 94%</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ce94aceae3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ce94aceae3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1d0a59fb1d9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d0a59fb1d9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Setelah model kami rasa menunjukkan hasil yang cukup baik, kami analisa feature mana saja yang paling mempengaruhi model menggunakan feature importances model based</a:t>
            </a:r>
            <a:endParaRPr/>
          </a:p>
          <a:p>
            <a:pPr indent="-298450" lvl="0" marL="457200" rtl="0" algn="l">
              <a:spcBef>
                <a:spcPts val="0"/>
              </a:spcBef>
              <a:spcAft>
                <a:spcPts val="0"/>
              </a:spcAft>
              <a:buSzPts val="1100"/>
              <a:buChar char="●"/>
            </a:pPr>
            <a:r>
              <a:rPr lang="en"/>
              <a:t>feature yang memiliki pengaruh paling besar terhadap price adalah feature GRADE (kualitas), GBA </a:t>
            </a:r>
            <a:r>
              <a:rPr lang="en">
                <a:solidFill>
                  <a:schemeClr val="dk1"/>
                </a:solidFill>
              </a:rPr>
              <a:t>(</a:t>
            </a:r>
            <a:r>
              <a:rPr lang="en" sz="900">
                <a:solidFill>
                  <a:schemeClr val="dk1"/>
                </a:solidFill>
                <a:latin typeface="Anaheim"/>
                <a:ea typeface="Anaheim"/>
                <a:cs typeface="Anaheim"/>
                <a:sym typeface="Anaheim"/>
              </a:rPr>
              <a:t>Gross Building Area (square feet))</a:t>
            </a:r>
            <a:r>
              <a:rPr lang="en"/>
              <a:t>, dan SALE YEAR, WARD (bagian)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d0a59fb1d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d0a59fb1d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Dari grafik ini, dapat diketahui bahwa model memiliki hasil prediksi yang cukup baik yang ditunjukkan dengan residual yang berada di sekitar 0. Namun, model ini juga terindikasi bias karena residual terlihat terus melebar pada price yang besar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d0a59fb1d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d0a59fb1d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Model kami memiliki limitasi pada prediksi harga properti di bawah 100,000 USD karena memiliki nilai MAPE yang cukup besar yaitu 41,2% </a:t>
            </a:r>
            <a:endParaRPr>
              <a:solidFill>
                <a:schemeClr val="dk1"/>
              </a:solidFill>
            </a:endParaRPr>
          </a:p>
          <a:p>
            <a:pPr indent="-298450" lvl="0" marL="457200" rtl="0" algn="l">
              <a:spcBef>
                <a:spcPts val="0"/>
              </a:spcBef>
              <a:spcAft>
                <a:spcPts val="0"/>
              </a:spcAft>
              <a:buSzPts val="1100"/>
              <a:buChar char="●"/>
            </a:pPr>
            <a:r>
              <a:rPr lang="en">
                <a:solidFill>
                  <a:schemeClr val="dk1"/>
                </a:solidFill>
              </a:rPr>
              <a:t>Model memiliki tingkat akurasi prediksi yang tinggi pada rentang harga 500,000 USD - 3,500,000 USD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d0a59fb1d9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d0a59fb1d9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d0a59fb1d9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d0a59fb1d9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90000"/>
              </a:lnSpc>
              <a:spcBef>
                <a:spcPts val="400"/>
              </a:spcBef>
              <a:spcAft>
                <a:spcPts val="0"/>
              </a:spcAft>
              <a:buClr>
                <a:schemeClr val="dk1"/>
              </a:buClr>
              <a:buSzPts val="1200"/>
              <a:buChar char="●"/>
            </a:pPr>
            <a:r>
              <a:rPr lang="en" sz="1200">
                <a:solidFill>
                  <a:schemeClr val="dk1"/>
                </a:solidFill>
              </a:rPr>
              <a:t>Fitur `GRADE` menunjukkan harga properti yang meningkat seiring dengan meningkatnya kualitas mutu properti. Properti dengan Grade Exceptional terbukti memiliki harga yang lebih tinggi daripada properti dengan Grade Good atau Fair</a:t>
            </a:r>
            <a:endParaRPr sz="1200">
              <a:solidFill>
                <a:schemeClr val="dk1"/>
              </a:solidFill>
            </a:endParaRPr>
          </a:p>
          <a:p>
            <a:pPr indent="-304800" lvl="0" marL="457200" rtl="0" algn="just">
              <a:lnSpc>
                <a:spcPct val="90000"/>
              </a:lnSpc>
              <a:spcBef>
                <a:spcPts val="0"/>
              </a:spcBef>
              <a:spcAft>
                <a:spcPts val="0"/>
              </a:spcAft>
              <a:buClr>
                <a:schemeClr val="dk1"/>
              </a:buClr>
              <a:buSzPts val="1200"/>
              <a:buChar char="●"/>
            </a:pPr>
            <a:r>
              <a:rPr lang="en" sz="1200">
                <a:solidFill>
                  <a:schemeClr val="dk1"/>
                </a:solidFill>
              </a:rPr>
              <a:t>Fitur `GBA` menunjukkan luas bangunan yang mempengaruhi meningkatnya harga rumah. Semakin besar luas bangunan akan meningkatkan harga rumah.</a:t>
            </a:r>
            <a:endParaRPr sz="1200">
              <a:solidFill>
                <a:schemeClr val="dk1"/>
              </a:solidFill>
            </a:endParaRPr>
          </a:p>
          <a:p>
            <a:pPr indent="-304800" lvl="0" marL="457200" rtl="0" algn="just">
              <a:lnSpc>
                <a:spcPct val="90000"/>
              </a:lnSpc>
              <a:spcBef>
                <a:spcPts val="0"/>
              </a:spcBef>
              <a:spcAft>
                <a:spcPts val="0"/>
              </a:spcAft>
              <a:buClr>
                <a:schemeClr val="dk1"/>
              </a:buClr>
              <a:buSzPts val="1200"/>
              <a:buChar char="●"/>
            </a:pPr>
            <a:r>
              <a:rPr lang="en" sz="1200">
                <a:solidFill>
                  <a:schemeClr val="dk1"/>
                </a:solidFill>
              </a:rPr>
              <a:t>Fitur `SALEYEAR` merupakan fitur yang signifikan dalam pemodelan ini karena median harga properti yang naik seperti yang terlihat pada Data Analysis Price on Trend.</a:t>
            </a:r>
            <a:endParaRPr sz="1200">
              <a:solidFill>
                <a:schemeClr val="dk1"/>
              </a:solidFill>
            </a:endParaRPr>
          </a:p>
          <a:p>
            <a:pPr indent="-304800" lvl="0" marL="457200" rtl="0" algn="just">
              <a:lnSpc>
                <a:spcPct val="90000"/>
              </a:lnSpc>
              <a:spcBef>
                <a:spcPts val="0"/>
              </a:spcBef>
              <a:spcAft>
                <a:spcPts val="0"/>
              </a:spcAft>
              <a:buClr>
                <a:schemeClr val="dk1"/>
              </a:buClr>
              <a:buSzPts val="1200"/>
              <a:buChar char="●"/>
            </a:pPr>
            <a:r>
              <a:rPr lang="en" sz="1200">
                <a:solidFill>
                  <a:schemeClr val="dk1"/>
                </a:solidFill>
              </a:rPr>
              <a:t>Fitur `WARD` memiliki andil dalam menentukan harga properti. Seperti pada data analysis, Ward 2 dan Ward 3 memiliki median harga yang lebih tinggi daripada Ward lainnya sehingga properti baru di kedua Ward tersebut akan diprediksi memiliki harga yang lebih tinggi.</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d0a59fb1d9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d0a59fb1d9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d0a59fb1d9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1d0a59fb1d9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Di dalam data terdapat value ‘U’ dalam kolom Qualified untuk kasus yang didapati adalah terjadinya underpriced dan ‘Q’ untuk sebaliknya</a:t>
            </a:r>
            <a:endParaRPr/>
          </a:p>
          <a:p>
            <a:pPr indent="-298450" lvl="0" marL="457200" rtl="0" algn="l">
              <a:spcBef>
                <a:spcPts val="0"/>
              </a:spcBef>
              <a:spcAft>
                <a:spcPts val="0"/>
              </a:spcAft>
              <a:buSzPts val="1100"/>
              <a:buChar char="●"/>
            </a:pPr>
            <a:r>
              <a:rPr lang="en"/>
              <a:t>Jika contoh diatas dibandingkan dengan hasil permodelan maka perhitungan jumlah kerugian yang dapat dihindari sebagai berikut: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d0a59fb1d9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d0a59fb1d9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d0a59fb1d9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d0a59fb1d9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Berdasarkan feature importances model based, feature yang memiliki pengaruh paling besar terhadap price adalah feature GRADE, GBA, dan SALE YEAR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d0a59fb1d9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1d0a59fb1d9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Berdasarkan feature importances model based, feature yang memiliki pengaruh paling besar terhadap price adalah feature GRADE, GBA, dan SALE YEAR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ce94aceae3_0_3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ce94aceae3_0_3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d7e5e3a23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1d7e5e3a23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ce94aceae3_0_4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ce94aceae3_0_4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cd3a0a24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cd3a0a2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cd3a0a24e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cd3a0a24e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cd3a0a24e5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cd3a0a24e5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2_1_1">
    <p:spTree>
      <p:nvGrpSpPr>
        <p:cNvPr id="567" name="Shape 567"/>
        <p:cNvGrpSpPr/>
        <p:nvPr/>
      </p:nvGrpSpPr>
      <p:grpSpPr>
        <a:xfrm>
          <a:off x="0" y="0"/>
          <a:ext cx="0" cy="0"/>
          <a:chOff x="0" y="0"/>
          <a:chExt cx="0" cy="0"/>
        </a:xfrm>
      </p:grpSpPr>
      <p:sp>
        <p:nvSpPr>
          <p:cNvPr id="568" name="Google Shape;568;p104"/>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104"/>
          <p:cNvSpPr txBox="1"/>
          <p:nvPr>
            <p:ph idx="1" type="subTitle"/>
          </p:nvPr>
        </p:nvSpPr>
        <p:spPr>
          <a:xfrm>
            <a:off x="6152224" y="3509049"/>
            <a:ext cx="2274000" cy="34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570" name="Google Shape;570;p104"/>
          <p:cNvSpPr txBox="1"/>
          <p:nvPr>
            <p:ph idx="2" type="subTitle"/>
          </p:nvPr>
        </p:nvSpPr>
        <p:spPr>
          <a:xfrm>
            <a:off x="719763" y="1451649"/>
            <a:ext cx="22740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571" name="Google Shape;571;p104"/>
          <p:cNvSpPr txBox="1"/>
          <p:nvPr>
            <p:ph idx="3" type="subTitle"/>
          </p:nvPr>
        </p:nvSpPr>
        <p:spPr>
          <a:xfrm>
            <a:off x="722376" y="1777342"/>
            <a:ext cx="22770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2" name="Google Shape;572;p104"/>
          <p:cNvSpPr txBox="1"/>
          <p:nvPr>
            <p:ph idx="4" type="subTitle"/>
          </p:nvPr>
        </p:nvSpPr>
        <p:spPr>
          <a:xfrm>
            <a:off x="6153912" y="3834742"/>
            <a:ext cx="2277000" cy="53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573" name="Google Shape;573;p104"/>
          <p:cNvCxnSpPr/>
          <p:nvPr/>
        </p:nvCxnSpPr>
        <p:spPr>
          <a:xfrm>
            <a:off x="527375" y="1364500"/>
            <a:ext cx="0" cy="997800"/>
          </a:xfrm>
          <a:prstGeom prst="straightConnector1">
            <a:avLst/>
          </a:prstGeom>
          <a:noFill/>
          <a:ln cap="flat" cmpd="sng" w="19050">
            <a:solidFill>
              <a:srgbClr val="F1B234"/>
            </a:solidFill>
            <a:prstDash val="solid"/>
            <a:round/>
            <a:headEnd len="med" w="med" type="none"/>
            <a:tailEnd len="med" w="med" type="none"/>
          </a:ln>
        </p:spPr>
      </p:cxnSp>
      <p:cxnSp>
        <p:nvCxnSpPr>
          <p:cNvPr id="574" name="Google Shape;574;p104"/>
          <p:cNvCxnSpPr/>
          <p:nvPr/>
        </p:nvCxnSpPr>
        <p:spPr>
          <a:xfrm>
            <a:off x="8619825" y="3495675"/>
            <a:ext cx="0" cy="847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575" name="Shape 575"/>
        <p:cNvGrpSpPr/>
        <p:nvPr/>
      </p:nvGrpSpPr>
      <p:grpSpPr>
        <a:xfrm>
          <a:off x="0" y="0"/>
          <a:ext cx="0" cy="0"/>
          <a:chOff x="0" y="0"/>
          <a:chExt cx="0" cy="0"/>
        </a:xfrm>
      </p:grpSpPr>
      <p:sp>
        <p:nvSpPr>
          <p:cNvPr id="576" name="Google Shape;576;p105"/>
          <p:cNvSpPr txBox="1"/>
          <p:nvPr>
            <p:ph hasCustomPrompt="1" type="title"/>
          </p:nvPr>
        </p:nvSpPr>
        <p:spPr>
          <a:xfrm>
            <a:off x="713225"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7" name="Google Shape;577;p105"/>
          <p:cNvSpPr txBox="1"/>
          <p:nvPr>
            <p:ph hasCustomPrompt="1" idx="2" type="title"/>
          </p:nvPr>
        </p:nvSpPr>
        <p:spPr>
          <a:xfrm>
            <a:off x="3616551"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8" name="Google Shape;578;p105"/>
          <p:cNvSpPr txBox="1"/>
          <p:nvPr>
            <p:ph hasCustomPrompt="1" idx="3" type="title"/>
          </p:nvPr>
        </p:nvSpPr>
        <p:spPr>
          <a:xfrm>
            <a:off x="6523851"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9" name="Google Shape;579;p105"/>
          <p:cNvSpPr txBox="1"/>
          <p:nvPr>
            <p:ph idx="4"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580" name="Google Shape;580;p105"/>
          <p:cNvSpPr txBox="1"/>
          <p:nvPr>
            <p:ph idx="1" type="subTitle"/>
          </p:nvPr>
        </p:nvSpPr>
        <p:spPr>
          <a:xfrm>
            <a:off x="713225"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1" name="Google Shape;581;p105"/>
          <p:cNvSpPr txBox="1"/>
          <p:nvPr>
            <p:ph idx="5" type="subTitle"/>
          </p:nvPr>
        </p:nvSpPr>
        <p:spPr>
          <a:xfrm>
            <a:off x="3616553"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2" name="Google Shape;582;p105"/>
          <p:cNvSpPr txBox="1"/>
          <p:nvPr>
            <p:ph idx="6" type="subTitle"/>
          </p:nvPr>
        </p:nvSpPr>
        <p:spPr>
          <a:xfrm>
            <a:off x="6523854"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3" name="Google Shape;583;p105"/>
          <p:cNvSpPr txBox="1"/>
          <p:nvPr>
            <p:ph idx="7" type="subTitle"/>
          </p:nvPr>
        </p:nvSpPr>
        <p:spPr>
          <a:xfrm>
            <a:off x="713225"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584" name="Google Shape;584;p105"/>
          <p:cNvSpPr txBox="1"/>
          <p:nvPr>
            <p:ph idx="8" type="subTitle"/>
          </p:nvPr>
        </p:nvSpPr>
        <p:spPr>
          <a:xfrm>
            <a:off x="3616553"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585" name="Google Shape;585;p105"/>
          <p:cNvSpPr txBox="1"/>
          <p:nvPr>
            <p:ph idx="9" type="subTitle"/>
          </p:nvPr>
        </p:nvSpPr>
        <p:spPr>
          <a:xfrm>
            <a:off x="6523854"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cxnSp>
        <p:nvCxnSpPr>
          <p:cNvPr id="586" name="Google Shape;586;p105"/>
          <p:cNvCxnSpPr/>
          <p:nvPr/>
        </p:nvCxnSpPr>
        <p:spPr>
          <a:xfrm>
            <a:off x="3114000" y="1523050"/>
            <a:ext cx="0" cy="3614100"/>
          </a:xfrm>
          <a:prstGeom prst="straightConnector1">
            <a:avLst/>
          </a:prstGeom>
          <a:noFill/>
          <a:ln cap="flat" cmpd="sng" w="19050">
            <a:solidFill>
              <a:schemeClr val="dk2"/>
            </a:solidFill>
            <a:prstDash val="solid"/>
            <a:round/>
            <a:headEnd len="med" w="med" type="none"/>
            <a:tailEnd len="med" w="med" type="none"/>
          </a:ln>
        </p:spPr>
      </p:cxnSp>
      <p:cxnSp>
        <p:nvCxnSpPr>
          <p:cNvPr id="587" name="Google Shape;587;p105"/>
          <p:cNvCxnSpPr/>
          <p:nvPr/>
        </p:nvCxnSpPr>
        <p:spPr>
          <a:xfrm>
            <a:off x="6018100" y="1523050"/>
            <a:ext cx="0" cy="3614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588" name="Shape 588"/>
        <p:cNvGrpSpPr/>
        <p:nvPr/>
      </p:nvGrpSpPr>
      <p:grpSpPr>
        <a:xfrm>
          <a:off x="0" y="0"/>
          <a:ext cx="0" cy="0"/>
          <a:chOff x="0" y="0"/>
          <a:chExt cx="0" cy="0"/>
        </a:xfrm>
      </p:grpSpPr>
      <p:sp>
        <p:nvSpPr>
          <p:cNvPr id="589" name="Google Shape;589;p106"/>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590" name="Google Shape;590;p106"/>
          <p:cNvGrpSpPr/>
          <p:nvPr/>
        </p:nvGrpSpPr>
        <p:grpSpPr>
          <a:xfrm>
            <a:off x="-10028" y="294337"/>
            <a:ext cx="9159394" cy="4571138"/>
            <a:chOff x="443882" y="1006750"/>
            <a:chExt cx="8026811" cy="2730831"/>
          </a:xfrm>
        </p:grpSpPr>
        <p:cxnSp>
          <p:nvCxnSpPr>
            <p:cNvPr id="591" name="Google Shape;591;p106"/>
            <p:cNvCxnSpPr/>
            <p:nvPr/>
          </p:nvCxnSpPr>
          <p:spPr>
            <a:xfrm>
              <a:off x="443882" y="1006750"/>
              <a:ext cx="7402200" cy="0"/>
            </a:xfrm>
            <a:prstGeom prst="straightConnector1">
              <a:avLst/>
            </a:prstGeom>
            <a:noFill/>
            <a:ln cap="flat" cmpd="sng" w="19050">
              <a:solidFill>
                <a:schemeClr val="dk2"/>
              </a:solidFill>
              <a:prstDash val="solid"/>
              <a:round/>
              <a:headEnd len="med" w="med" type="none"/>
              <a:tailEnd len="med" w="med" type="none"/>
            </a:ln>
          </p:spPr>
        </p:cxnSp>
        <p:cxnSp>
          <p:nvCxnSpPr>
            <p:cNvPr id="592" name="Google Shape;592;p106"/>
            <p:cNvCxnSpPr/>
            <p:nvPr/>
          </p:nvCxnSpPr>
          <p:spPr>
            <a:xfrm>
              <a:off x="1087693" y="3737581"/>
              <a:ext cx="73830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593" name="Shape 593"/>
        <p:cNvGrpSpPr/>
        <p:nvPr/>
      </p:nvGrpSpPr>
      <p:grpSpPr>
        <a:xfrm>
          <a:off x="0" y="0"/>
          <a:ext cx="0" cy="0"/>
          <a:chOff x="0" y="0"/>
          <a:chExt cx="0" cy="0"/>
        </a:xfrm>
      </p:grpSpPr>
      <p:sp>
        <p:nvSpPr>
          <p:cNvPr id="594" name="Google Shape;594;p107"/>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595" name="Google Shape;595;p107"/>
          <p:cNvCxnSpPr/>
          <p:nvPr/>
        </p:nvCxnSpPr>
        <p:spPr>
          <a:xfrm>
            <a:off x="8619825" y="-28750"/>
            <a:ext cx="0" cy="3762300"/>
          </a:xfrm>
          <a:prstGeom prst="straightConnector1">
            <a:avLst/>
          </a:prstGeom>
          <a:noFill/>
          <a:ln cap="flat" cmpd="sng" w="19050">
            <a:solidFill>
              <a:schemeClr val="dk2"/>
            </a:solidFill>
            <a:prstDash val="solid"/>
            <a:round/>
            <a:headEnd len="med" w="med" type="none"/>
            <a:tailEnd len="med" w="med" type="none"/>
          </a:ln>
        </p:spPr>
      </p:cxnSp>
      <p:cxnSp>
        <p:nvCxnSpPr>
          <p:cNvPr id="596" name="Google Shape;596;p107"/>
          <p:cNvCxnSpPr/>
          <p:nvPr/>
        </p:nvCxnSpPr>
        <p:spPr>
          <a:xfrm>
            <a:off x="713775" y="4866870"/>
            <a:ext cx="7732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
    <p:spTree>
      <p:nvGrpSpPr>
        <p:cNvPr id="597" name="Shape 597"/>
        <p:cNvGrpSpPr/>
        <p:nvPr/>
      </p:nvGrpSpPr>
      <p:grpSpPr>
        <a:xfrm>
          <a:off x="0" y="0"/>
          <a:ext cx="0" cy="0"/>
          <a:chOff x="0" y="0"/>
          <a:chExt cx="0" cy="0"/>
        </a:xfrm>
      </p:grpSpPr>
      <p:sp>
        <p:nvSpPr>
          <p:cNvPr id="598" name="Google Shape;598;p108"/>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599" name="Google Shape;599;p108"/>
          <p:cNvCxnSpPr/>
          <p:nvPr/>
        </p:nvCxnSpPr>
        <p:spPr>
          <a:xfrm>
            <a:off x="-10028" y="294337"/>
            <a:ext cx="844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1">
    <p:spTree>
      <p:nvGrpSpPr>
        <p:cNvPr id="600" name="Shape 600"/>
        <p:cNvGrpSpPr/>
        <p:nvPr/>
      </p:nvGrpSpPr>
      <p:grpSpPr>
        <a:xfrm>
          <a:off x="0" y="0"/>
          <a:ext cx="0" cy="0"/>
          <a:chOff x="0" y="0"/>
          <a:chExt cx="0" cy="0"/>
        </a:xfrm>
      </p:grpSpPr>
      <p:sp>
        <p:nvSpPr>
          <p:cNvPr id="601" name="Google Shape;601;p109"/>
          <p:cNvSpPr txBox="1"/>
          <p:nvPr>
            <p:ph type="title"/>
          </p:nvPr>
        </p:nvSpPr>
        <p:spPr>
          <a:xfrm>
            <a:off x="4571975" y="549075"/>
            <a:ext cx="3859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602" name="Google Shape;602;p109"/>
          <p:cNvSpPr txBox="1"/>
          <p:nvPr>
            <p:ph idx="1" type="subTitle"/>
          </p:nvPr>
        </p:nvSpPr>
        <p:spPr>
          <a:xfrm>
            <a:off x="4580305" y="2006625"/>
            <a:ext cx="18129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3" name="Google Shape;603;p109"/>
          <p:cNvSpPr txBox="1"/>
          <p:nvPr>
            <p:ph idx="2" type="subTitle"/>
          </p:nvPr>
        </p:nvSpPr>
        <p:spPr>
          <a:xfrm>
            <a:off x="4580305" y="2327475"/>
            <a:ext cx="1812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4" name="Google Shape;604;p109"/>
          <p:cNvSpPr txBox="1"/>
          <p:nvPr>
            <p:ph idx="3" type="subTitle"/>
          </p:nvPr>
        </p:nvSpPr>
        <p:spPr>
          <a:xfrm>
            <a:off x="6619878" y="2006625"/>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5" name="Google Shape;605;p109"/>
          <p:cNvSpPr txBox="1"/>
          <p:nvPr>
            <p:ph idx="4" type="subTitle"/>
          </p:nvPr>
        </p:nvSpPr>
        <p:spPr>
          <a:xfrm>
            <a:off x="6619878" y="2327476"/>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6" name="Google Shape;606;p109"/>
          <p:cNvSpPr txBox="1"/>
          <p:nvPr>
            <p:ph idx="5" type="subTitle"/>
          </p:nvPr>
        </p:nvSpPr>
        <p:spPr>
          <a:xfrm>
            <a:off x="4580305" y="3423400"/>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7" name="Google Shape;607;p109"/>
          <p:cNvSpPr txBox="1"/>
          <p:nvPr>
            <p:ph idx="6" type="subTitle"/>
          </p:nvPr>
        </p:nvSpPr>
        <p:spPr>
          <a:xfrm>
            <a:off x="4580305" y="3744252"/>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109"/>
          <p:cNvSpPr txBox="1"/>
          <p:nvPr>
            <p:ph idx="7" type="subTitle"/>
          </p:nvPr>
        </p:nvSpPr>
        <p:spPr>
          <a:xfrm>
            <a:off x="6619878" y="3423400"/>
            <a:ext cx="18105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109"/>
          <p:cNvSpPr txBox="1"/>
          <p:nvPr>
            <p:ph idx="8" type="subTitle"/>
          </p:nvPr>
        </p:nvSpPr>
        <p:spPr>
          <a:xfrm>
            <a:off x="6619878" y="3744249"/>
            <a:ext cx="18105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10" name="Google Shape;610;p109"/>
          <p:cNvGrpSpPr/>
          <p:nvPr/>
        </p:nvGrpSpPr>
        <p:grpSpPr>
          <a:xfrm flipH="1">
            <a:off x="-10028" y="294337"/>
            <a:ext cx="9159176" cy="4571128"/>
            <a:chOff x="443882" y="1006750"/>
            <a:chExt cx="8026620" cy="2730825"/>
          </a:xfrm>
        </p:grpSpPr>
        <p:cxnSp>
          <p:nvCxnSpPr>
            <p:cNvPr id="611" name="Google Shape;611;p109"/>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612" name="Google Shape;612;p109"/>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613" name="Shape 613"/>
        <p:cNvGrpSpPr/>
        <p:nvPr/>
      </p:nvGrpSpPr>
      <p:grpSpPr>
        <a:xfrm>
          <a:off x="0" y="0"/>
          <a:ext cx="0" cy="0"/>
          <a:chOff x="0" y="0"/>
          <a:chExt cx="0" cy="0"/>
        </a:xfrm>
      </p:grpSpPr>
      <p:sp>
        <p:nvSpPr>
          <p:cNvPr id="614" name="Google Shape;614;p110"/>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15" name="Google Shape;615;p110"/>
          <p:cNvSpPr txBox="1"/>
          <p:nvPr>
            <p:ph idx="2" type="title"/>
          </p:nvPr>
        </p:nvSpPr>
        <p:spPr>
          <a:xfrm>
            <a:off x="1940479" y="1330079"/>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16" name="Google Shape;616;p110"/>
          <p:cNvSpPr txBox="1"/>
          <p:nvPr>
            <p:ph idx="1" type="subTitle"/>
          </p:nvPr>
        </p:nvSpPr>
        <p:spPr>
          <a:xfrm>
            <a:off x="1940479" y="1653630"/>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7" name="Google Shape;617;p110"/>
          <p:cNvSpPr txBox="1"/>
          <p:nvPr>
            <p:ph idx="3" type="title"/>
          </p:nvPr>
        </p:nvSpPr>
        <p:spPr>
          <a:xfrm>
            <a:off x="721279" y="3734547"/>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18" name="Google Shape;618;p110"/>
          <p:cNvSpPr txBox="1"/>
          <p:nvPr>
            <p:ph idx="4" type="subTitle"/>
          </p:nvPr>
        </p:nvSpPr>
        <p:spPr>
          <a:xfrm>
            <a:off x="721279" y="4058197"/>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9" name="Google Shape;619;p110"/>
          <p:cNvSpPr txBox="1"/>
          <p:nvPr>
            <p:ph idx="5" type="title"/>
          </p:nvPr>
        </p:nvSpPr>
        <p:spPr>
          <a:xfrm>
            <a:off x="1330879" y="2523876"/>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20" name="Google Shape;620;p110"/>
          <p:cNvSpPr txBox="1"/>
          <p:nvPr>
            <p:ph idx="6" type="subTitle"/>
          </p:nvPr>
        </p:nvSpPr>
        <p:spPr>
          <a:xfrm>
            <a:off x="1330879" y="2847426"/>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21" name="Google Shape;621;p110"/>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_1">
    <p:spTree>
      <p:nvGrpSpPr>
        <p:cNvPr id="622" name="Shape 622"/>
        <p:cNvGrpSpPr/>
        <p:nvPr/>
      </p:nvGrpSpPr>
      <p:grpSpPr>
        <a:xfrm>
          <a:off x="0" y="0"/>
          <a:ext cx="0" cy="0"/>
          <a:chOff x="0" y="0"/>
          <a:chExt cx="0" cy="0"/>
        </a:xfrm>
      </p:grpSpPr>
      <p:sp>
        <p:nvSpPr>
          <p:cNvPr id="623" name="Google Shape;623;p111"/>
          <p:cNvSpPr txBox="1"/>
          <p:nvPr>
            <p:ph type="title"/>
          </p:nvPr>
        </p:nvSpPr>
        <p:spPr>
          <a:xfrm>
            <a:off x="713350"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111"/>
          <p:cNvSpPr txBox="1"/>
          <p:nvPr>
            <p:ph idx="2" type="title"/>
          </p:nvPr>
        </p:nvSpPr>
        <p:spPr>
          <a:xfrm>
            <a:off x="1406479" y="1395350"/>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625" name="Google Shape;625;p111"/>
          <p:cNvSpPr txBox="1"/>
          <p:nvPr>
            <p:ph idx="1" type="subTitle"/>
          </p:nvPr>
        </p:nvSpPr>
        <p:spPr>
          <a:xfrm>
            <a:off x="1406479" y="1713127"/>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6" name="Google Shape;626;p111"/>
          <p:cNvSpPr txBox="1"/>
          <p:nvPr>
            <p:ph idx="3" type="title"/>
          </p:nvPr>
        </p:nvSpPr>
        <p:spPr>
          <a:xfrm>
            <a:off x="5057191" y="3742449"/>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627" name="Google Shape;627;p111"/>
          <p:cNvSpPr txBox="1"/>
          <p:nvPr>
            <p:ph idx="4" type="subTitle"/>
          </p:nvPr>
        </p:nvSpPr>
        <p:spPr>
          <a:xfrm>
            <a:off x="5057191" y="4060225"/>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8" name="Google Shape;628;p111"/>
          <p:cNvSpPr txBox="1"/>
          <p:nvPr>
            <p:ph idx="5" type="title"/>
          </p:nvPr>
        </p:nvSpPr>
        <p:spPr>
          <a:xfrm>
            <a:off x="1406479" y="2575362"/>
            <a:ext cx="2293500" cy="338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629" name="Google Shape;629;p111"/>
          <p:cNvSpPr txBox="1"/>
          <p:nvPr>
            <p:ph idx="6" type="subTitle"/>
          </p:nvPr>
        </p:nvSpPr>
        <p:spPr>
          <a:xfrm>
            <a:off x="1406479" y="2886520"/>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0" name="Google Shape;630;p111"/>
          <p:cNvSpPr txBox="1"/>
          <p:nvPr>
            <p:ph idx="7" type="title"/>
          </p:nvPr>
        </p:nvSpPr>
        <p:spPr>
          <a:xfrm>
            <a:off x="1406475" y="3742472"/>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631" name="Google Shape;631;p111"/>
          <p:cNvSpPr txBox="1"/>
          <p:nvPr>
            <p:ph idx="8" type="subTitle"/>
          </p:nvPr>
        </p:nvSpPr>
        <p:spPr>
          <a:xfrm>
            <a:off x="1406475" y="4060100"/>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2" name="Google Shape;632;p111"/>
          <p:cNvSpPr txBox="1"/>
          <p:nvPr>
            <p:ph idx="9" type="title"/>
          </p:nvPr>
        </p:nvSpPr>
        <p:spPr>
          <a:xfrm>
            <a:off x="5057193" y="1395350"/>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633" name="Google Shape;633;p111"/>
          <p:cNvSpPr txBox="1"/>
          <p:nvPr>
            <p:ph idx="13" type="subTitle"/>
          </p:nvPr>
        </p:nvSpPr>
        <p:spPr>
          <a:xfrm>
            <a:off x="5057193" y="1713126"/>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111"/>
          <p:cNvSpPr txBox="1"/>
          <p:nvPr>
            <p:ph idx="14" type="title"/>
          </p:nvPr>
        </p:nvSpPr>
        <p:spPr>
          <a:xfrm>
            <a:off x="5057193" y="2575611"/>
            <a:ext cx="2293500" cy="338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635" name="Google Shape;635;p111"/>
          <p:cNvSpPr txBox="1"/>
          <p:nvPr>
            <p:ph idx="15" type="subTitle"/>
          </p:nvPr>
        </p:nvSpPr>
        <p:spPr>
          <a:xfrm>
            <a:off x="5057191" y="2886776"/>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36" name="Google Shape;636;p111"/>
          <p:cNvCxnSpPr/>
          <p:nvPr/>
        </p:nvCxnSpPr>
        <p:spPr>
          <a:xfrm>
            <a:off x="728860" y="295275"/>
            <a:ext cx="771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637" name="Shape 637"/>
        <p:cNvGrpSpPr/>
        <p:nvPr/>
      </p:nvGrpSpPr>
      <p:grpSpPr>
        <a:xfrm>
          <a:off x="0" y="0"/>
          <a:ext cx="0" cy="0"/>
          <a:chOff x="0" y="0"/>
          <a:chExt cx="0" cy="0"/>
        </a:xfrm>
      </p:grpSpPr>
      <p:sp>
        <p:nvSpPr>
          <p:cNvPr id="638" name="Google Shape;638;p112"/>
          <p:cNvSpPr txBox="1"/>
          <p:nvPr>
            <p:ph idx="1" type="subTitle"/>
          </p:nvPr>
        </p:nvSpPr>
        <p:spPr>
          <a:xfrm>
            <a:off x="2740075" y="1648600"/>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639" name="Google Shape;639;p112"/>
          <p:cNvSpPr txBox="1"/>
          <p:nvPr>
            <p:ph idx="2" type="subTitle"/>
          </p:nvPr>
        </p:nvSpPr>
        <p:spPr>
          <a:xfrm>
            <a:off x="5997725" y="1648600"/>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640" name="Google Shape;640;p112"/>
          <p:cNvSpPr txBox="1"/>
          <p:nvPr>
            <p:ph idx="3" type="subTitle"/>
          </p:nvPr>
        </p:nvSpPr>
        <p:spPr>
          <a:xfrm>
            <a:off x="2740075" y="3434329"/>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641" name="Google Shape;641;p112"/>
          <p:cNvSpPr txBox="1"/>
          <p:nvPr>
            <p:ph idx="4" type="subTitle"/>
          </p:nvPr>
        </p:nvSpPr>
        <p:spPr>
          <a:xfrm>
            <a:off x="5997725" y="3434329"/>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642" name="Google Shape;642;p112"/>
          <p:cNvSpPr txBox="1"/>
          <p:nvPr>
            <p:ph type="title"/>
          </p:nvPr>
        </p:nvSpPr>
        <p:spPr>
          <a:xfrm>
            <a:off x="713225" y="555875"/>
            <a:ext cx="77175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643" name="Google Shape;643;p112"/>
          <p:cNvSpPr txBox="1"/>
          <p:nvPr>
            <p:ph idx="5" type="subTitle"/>
          </p:nvPr>
        </p:nvSpPr>
        <p:spPr>
          <a:xfrm>
            <a:off x="2740075" y="1978675"/>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4" name="Google Shape;644;p112"/>
          <p:cNvSpPr txBox="1"/>
          <p:nvPr>
            <p:ph idx="6" type="subTitle"/>
          </p:nvPr>
        </p:nvSpPr>
        <p:spPr>
          <a:xfrm>
            <a:off x="5997725" y="1978675"/>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5" name="Google Shape;645;p112"/>
          <p:cNvSpPr txBox="1"/>
          <p:nvPr>
            <p:ph idx="7" type="subTitle"/>
          </p:nvPr>
        </p:nvSpPr>
        <p:spPr>
          <a:xfrm>
            <a:off x="5997725" y="3760850"/>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6" name="Google Shape;646;p112"/>
          <p:cNvSpPr txBox="1"/>
          <p:nvPr>
            <p:ph idx="8" type="subTitle"/>
          </p:nvPr>
        </p:nvSpPr>
        <p:spPr>
          <a:xfrm>
            <a:off x="2740075" y="3760850"/>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647" name="Google Shape;647;p112"/>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spTree>
      <p:nvGrpSpPr>
        <p:cNvPr id="648" name="Shape 648"/>
        <p:cNvGrpSpPr/>
        <p:nvPr/>
      </p:nvGrpSpPr>
      <p:grpSpPr>
        <a:xfrm>
          <a:off x="0" y="0"/>
          <a:ext cx="0" cy="0"/>
          <a:chOff x="0" y="0"/>
          <a:chExt cx="0" cy="0"/>
        </a:xfrm>
      </p:grpSpPr>
      <p:sp>
        <p:nvSpPr>
          <p:cNvPr id="649" name="Google Shape;649;p113"/>
          <p:cNvSpPr txBox="1"/>
          <p:nvPr>
            <p:ph type="title"/>
          </p:nvPr>
        </p:nvSpPr>
        <p:spPr>
          <a:xfrm>
            <a:off x="722375" y="549075"/>
            <a:ext cx="41904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650" name="Google Shape;650;p113"/>
          <p:cNvSpPr txBox="1"/>
          <p:nvPr>
            <p:ph idx="1" type="subTitle"/>
          </p:nvPr>
        </p:nvSpPr>
        <p:spPr>
          <a:xfrm>
            <a:off x="713225" y="1222625"/>
            <a:ext cx="3858900" cy="337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651" name="Shape 651"/>
        <p:cNvGrpSpPr/>
        <p:nvPr/>
      </p:nvGrpSpPr>
      <p:grpSpPr>
        <a:xfrm>
          <a:off x="0" y="0"/>
          <a:ext cx="0" cy="0"/>
          <a:chOff x="0" y="0"/>
          <a:chExt cx="0" cy="0"/>
        </a:xfrm>
      </p:grpSpPr>
      <p:sp>
        <p:nvSpPr>
          <p:cNvPr id="652" name="Google Shape;652;p114"/>
          <p:cNvSpPr txBox="1"/>
          <p:nvPr>
            <p:ph type="ctrTitle"/>
          </p:nvPr>
        </p:nvSpPr>
        <p:spPr>
          <a:xfrm>
            <a:off x="3659175" y="649504"/>
            <a:ext cx="47652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53" name="Google Shape;653;p114"/>
          <p:cNvSpPr txBox="1"/>
          <p:nvPr>
            <p:ph idx="1" type="subTitle"/>
          </p:nvPr>
        </p:nvSpPr>
        <p:spPr>
          <a:xfrm>
            <a:off x="4394475" y="1507258"/>
            <a:ext cx="3294600" cy="119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54" name="Google Shape;654;p114"/>
          <p:cNvSpPr txBox="1"/>
          <p:nvPr>
            <p:ph idx="2" type="subTitle"/>
          </p:nvPr>
        </p:nvSpPr>
        <p:spPr>
          <a:xfrm>
            <a:off x="4186875" y="3705230"/>
            <a:ext cx="3709800" cy="33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55" name="Google Shape;655;p114"/>
          <p:cNvCxnSpPr/>
          <p:nvPr/>
        </p:nvCxnSpPr>
        <p:spPr>
          <a:xfrm>
            <a:off x="1437772" y="294337"/>
            <a:ext cx="7717800" cy="0"/>
          </a:xfrm>
          <a:prstGeom prst="straightConnector1">
            <a:avLst/>
          </a:prstGeom>
          <a:noFill/>
          <a:ln cap="flat" cmpd="sng" w="19050">
            <a:solidFill>
              <a:schemeClr val="dk2"/>
            </a:solidFill>
            <a:prstDash val="solid"/>
            <a:round/>
            <a:headEnd len="med" w="med" type="none"/>
            <a:tailEnd len="med" w="med" type="none"/>
          </a:ln>
        </p:spPr>
      </p:cxnSp>
      <p:sp>
        <p:nvSpPr>
          <p:cNvPr id="656" name="Google Shape;656;p114"/>
          <p:cNvSpPr txBox="1"/>
          <p:nvPr/>
        </p:nvSpPr>
        <p:spPr>
          <a:xfrm>
            <a:off x="4116225" y="41532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lt1"/>
                </a:solidFill>
                <a:latin typeface="Anaheim"/>
                <a:ea typeface="Anaheim"/>
                <a:cs typeface="Anaheim"/>
                <a:sym typeface="Anaheim"/>
              </a:rPr>
              <a:t>CREDITS: This presentation template was created by </a:t>
            </a:r>
            <a:r>
              <a:rPr b="1" lang="en" sz="10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lt1"/>
                </a:solidFill>
                <a:latin typeface="Anaheim"/>
                <a:ea typeface="Anaheim"/>
                <a:cs typeface="Anaheim"/>
                <a:sym typeface="Anaheim"/>
              </a:rPr>
              <a:t>, and includes icons by </a:t>
            </a:r>
            <a:r>
              <a:rPr b="1" lang="en" sz="10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lt1"/>
                </a:solidFill>
                <a:latin typeface="Anaheim"/>
                <a:ea typeface="Anaheim"/>
                <a:cs typeface="Anaheim"/>
                <a:sym typeface="Anaheim"/>
              </a:rPr>
              <a:t> and infographics &amp; images by </a:t>
            </a:r>
            <a:r>
              <a:rPr b="1" lang="en" sz="10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lt1"/>
              </a:solidFill>
              <a:latin typeface="Anaheim"/>
              <a:ea typeface="Anaheim"/>
              <a:cs typeface="Anaheim"/>
              <a:sym typeface="Anaheim"/>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657" name="Shape 657"/>
        <p:cNvGrpSpPr/>
        <p:nvPr/>
      </p:nvGrpSpPr>
      <p:grpSpPr>
        <a:xfrm>
          <a:off x="0" y="0"/>
          <a:ext cx="0" cy="0"/>
          <a:chOff x="0" y="0"/>
          <a:chExt cx="0" cy="0"/>
        </a:xfrm>
      </p:grpSpPr>
      <p:grpSp>
        <p:nvGrpSpPr>
          <p:cNvPr id="658" name="Google Shape;658;p115"/>
          <p:cNvGrpSpPr/>
          <p:nvPr/>
        </p:nvGrpSpPr>
        <p:grpSpPr>
          <a:xfrm flipH="1">
            <a:off x="-10028" y="294337"/>
            <a:ext cx="9159176" cy="4571128"/>
            <a:chOff x="443882" y="1006750"/>
            <a:chExt cx="8026620" cy="2730825"/>
          </a:xfrm>
        </p:grpSpPr>
        <p:cxnSp>
          <p:nvCxnSpPr>
            <p:cNvPr id="659" name="Google Shape;659;p115"/>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660" name="Google Shape;660;p115"/>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661" name="Shape 661"/>
        <p:cNvGrpSpPr/>
        <p:nvPr/>
      </p:nvGrpSpPr>
      <p:grpSpPr>
        <a:xfrm>
          <a:off x="0" y="0"/>
          <a:ext cx="0" cy="0"/>
          <a:chOff x="0" y="0"/>
          <a:chExt cx="0" cy="0"/>
        </a:xfrm>
      </p:grpSpPr>
      <p:cxnSp>
        <p:nvCxnSpPr>
          <p:cNvPr id="662" name="Google Shape;662;p116"/>
          <p:cNvCxnSpPr/>
          <p:nvPr/>
        </p:nvCxnSpPr>
        <p:spPr>
          <a:xfrm rot="10800000">
            <a:off x="723435" y="4887100"/>
            <a:ext cx="7710000" cy="0"/>
          </a:xfrm>
          <a:prstGeom prst="straightConnector1">
            <a:avLst/>
          </a:prstGeom>
          <a:noFill/>
          <a:ln cap="flat" cmpd="sng" w="19050">
            <a:solidFill>
              <a:schemeClr val="dk2"/>
            </a:solidFill>
            <a:prstDash val="solid"/>
            <a:round/>
            <a:headEnd len="med" w="med" type="none"/>
            <a:tailEnd len="med" w="med" type="none"/>
          </a:ln>
        </p:spPr>
      </p:cxnSp>
      <p:cxnSp>
        <p:nvCxnSpPr>
          <p:cNvPr id="663" name="Google Shape;663;p116"/>
          <p:cNvCxnSpPr/>
          <p:nvPr/>
        </p:nvCxnSpPr>
        <p:spPr>
          <a:xfrm>
            <a:off x="8619825" y="-28750"/>
            <a:ext cx="0" cy="3762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664" name="Shape 664"/>
        <p:cNvGrpSpPr/>
        <p:nvPr/>
      </p:nvGrpSpPr>
      <p:grpSpPr>
        <a:xfrm>
          <a:off x="0" y="0"/>
          <a:ext cx="0" cy="0"/>
          <a:chOff x="0" y="0"/>
          <a:chExt cx="0" cy="0"/>
        </a:xfrm>
      </p:grpSpPr>
      <p:cxnSp>
        <p:nvCxnSpPr>
          <p:cNvPr id="665" name="Google Shape;665;p117"/>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5_1_1_1">
    <p:spTree>
      <p:nvGrpSpPr>
        <p:cNvPr id="666" name="Shape 666"/>
        <p:cNvGrpSpPr/>
        <p:nvPr/>
      </p:nvGrpSpPr>
      <p:grpSpPr>
        <a:xfrm>
          <a:off x="0" y="0"/>
          <a:ext cx="0" cy="0"/>
          <a:chOff x="0" y="0"/>
          <a:chExt cx="0" cy="0"/>
        </a:xfrm>
      </p:grpSpPr>
      <p:cxnSp>
        <p:nvCxnSpPr>
          <p:cNvPr id="667" name="Google Shape;667;p118"/>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1" name="Shape 671"/>
        <p:cNvGrpSpPr/>
        <p:nvPr/>
      </p:nvGrpSpPr>
      <p:grpSpPr>
        <a:xfrm>
          <a:off x="0" y="0"/>
          <a:ext cx="0" cy="0"/>
          <a:chOff x="0" y="0"/>
          <a:chExt cx="0" cy="0"/>
        </a:xfrm>
      </p:grpSpPr>
      <p:sp>
        <p:nvSpPr>
          <p:cNvPr id="672" name="Google Shape;672;p120"/>
          <p:cNvSpPr txBox="1"/>
          <p:nvPr>
            <p:ph type="ctrTitle"/>
          </p:nvPr>
        </p:nvSpPr>
        <p:spPr>
          <a:xfrm>
            <a:off x="732275" y="856250"/>
            <a:ext cx="4468500" cy="3159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4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3" name="Google Shape;673;p120"/>
          <p:cNvSpPr txBox="1"/>
          <p:nvPr>
            <p:ph idx="1" type="subTitle"/>
          </p:nvPr>
        </p:nvSpPr>
        <p:spPr>
          <a:xfrm>
            <a:off x="732275" y="4015554"/>
            <a:ext cx="39039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4" name="Shape 674"/>
        <p:cNvGrpSpPr/>
        <p:nvPr/>
      </p:nvGrpSpPr>
      <p:grpSpPr>
        <a:xfrm>
          <a:off x="0" y="0"/>
          <a:ext cx="0" cy="0"/>
          <a:chOff x="0" y="0"/>
          <a:chExt cx="0" cy="0"/>
        </a:xfrm>
      </p:grpSpPr>
      <p:sp>
        <p:nvSpPr>
          <p:cNvPr id="675" name="Google Shape;675;p121"/>
          <p:cNvSpPr txBox="1"/>
          <p:nvPr>
            <p:ph type="title"/>
          </p:nvPr>
        </p:nvSpPr>
        <p:spPr>
          <a:xfrm>
            <a:off x="714026" y="1932950"/>
            <a:ext cx="3045000" cy="150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76" name="Google Shape;676;p121"/>
          <p:cNvSpPr txBox="1"/>
          <p:nvPr>
            <p:ph idx="1" type="subTitle"/>
          </p:nvPr>
        </p:nvSpPr>
        <p:spPr>
          <a:xfrm>
            <a:off x="714026" y="3581208"/>
            <a:ext cx="3045000" cy="55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7" name="Google Shape;677;p121"/>
          <p:cNvSpPr txBox="1"/>
          <p:nvPr>
            <p:ph hasCustomPrompt="1" idx="2" type="title"/>
          </p:nvPr>
        </p:nvSpPr>
        <p:spPr>
          <a:xfrm>
            <a:off x="714026" y="944274"/>
            <a:ext cx="1318800" cy="986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b="1" sz="6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678" name="Google Shape;678;p121"/>
          <p:cNvCxnSpPr/>
          <p:nvPr/>
        </p:nvCxnSpPr>
        <p:spPr>
          <a:xfrm>
            <a:off x="527375" y="10096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9" name="Shape 679"/>
        <p:cNvGrpSpPr/>
        <p:nvPr/>
      </p:nvGrpSpPr>
      <p:grpSpPr>
        <a:xfrm>
          <a:off x="0" y="0"/>
          <a:ext cx="0" cy="0"/>
          <a:chOff x="0" y="0"/>
          <a:chExt cx="0" cy="0"/>
        </a:xfrm>
      </p:grpSpPr>
      <p:sp>
        <p:nvSpPr>
          <p:cNvPr id="680" name="Google Shape;680;p122"/>
          <p:cNvSpPr txBox="1"/>
          <p:nvPr>
            <p:ph idx="1" type="body"/>
          </p:nvPr>
        </p:nvSpPr>
        <p:spPr>
          <a:xfrm>
            <a:off x="713225" y="1207800"/>
            <a:ext cx="4173000" cy="3376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1" name="Google Shape;681;p122"/>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82" name="Google Shape;682;p122"/>
          <p:cNvGrpSpPr/>
          <p:nvPr/>
        </p:nvGrpSpPr>
        <p:grpSpPr>
          <a:xfrm>
            <a:off x="713251" y="294337"/>
            <a:ext cx="7717830" cy="4571128"/>
            <a:chOff x="1077725" y="1006750"/>
            <a:chExt cx="6763500" cy="2730825"/>
          </a:xfrm>
        </p:grpSpPr>
        <p:cxnSp>
          <p:nvCxnSpPr>
            <p:cNvPr id="683" name="Google Shape;683;p122"/>
            <p:cNvCxnSpPr/>
            <p:nvPr/>
          </p:nvCxnSpPr>
          <p:spPr>
            <a:xfrm>
              <a:off x="1077725"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684" name="Google Shape;684;p122"/>
            <p:cNvCxnSpPr/>
            <p:nvPr/>
          </p:nvCxnSpPr>
          <p:spPr>
            <a:xfrm>
              <a:off x="1077725"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685" name="Shape 685"/>
        <p:cNvGrpSpPr/>
        <p:nvPr/>
      </p:nvGrpSpPr>
      <p:grpSpPr>
        <a:xfrm>
          <a:off x="0" y="0"/>
          <a:ext cx="0" cy="0"/>
          <a:chOff x="0" y="0"/>
          <a:chExt cx="0" cy="0"/>
        </a:xfrm>
      </p:grpSpPr>
      <p:sp>
        <p:nvSpPr>
          <p:cNvPr id="686" name="Google Shape;686;p123"/>
          <p:cNvSpPr txBox="1"/>
          <p:nvPr>
            <p:ph idx="1" type="subTitle"/>
          </p:nvPr>
        </p:nvSpPr>
        <p:spPr>
          <a:xfrm>
            <a:off x="721019" y="2000775"/>
            <a:ext cx="22056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Bebas Neue"/>
              <a:buNone/>
              <a:defRPr sz="2000">
                <a:solidFill>
                  <a:schemeClr val="dk2"/>
                </a:solidFill>
                <a:latin typeface="Libre Baskerville"/>
                <a:ea typeface="Libre Baskerville"/>
                <a:cs typeface="Libre Baskerville"/>
                <a:sym typeface="Libre Baskerville"/>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687" name="Google Shape;687;p123"/>
          <p:cNvSpPr txBox="1"/>
          <p:nvPr>
            <p:ph idx="2" type="subTitle"/>
          </p:nvPr>
        </p:nvSpPr>
        <p:spPr>
          <a:xfrm>
            <a:off x="6220239" y="2000775"/>
            <a:ext cx="22056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solidFill>
                  <a:schemeClr val="dk2"/>
                </a:solidFill>
                <a:latin typeface="Libre Baskerville"/>
                <a:ea typeface="Libre Baskerville"/>
                <a:cs typeface="Libre Baskerville"/>
                <a:sym typeface="Libre Baskerville"/>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688" name="Google Shape;688;p123"/>
          <p:cNvSpPr txBox="1"/>
          <p:nvPr>
            <p:ph idx="3" type="subTitle"/>
          </p:nvPr>
        </p:nvSpPr>
        <p:spPr>
          <a:xfrm>
            <a:off x="721019" y="2265881"/>
            <a:ext cx="2205600" cy="87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9" name="Google Shape;689;p123"/>
          <p:cNvSpPr txBox="1"/>
          <p:nvPr>
            <p:ph idx="4" type="subTitle"/>
          </p:nvPr>
        </p:nvSpPr>
        <p:spPr>
          <a:xfrm>
            <a:off x="6220239" y="2265881"/>
            <a:ext cx="2205600" cy="8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0" name="Shape 690"/>
        <p:cNvGrpSpPr/>
        <p:nvPr/>
      </p:nvGrpSpPr>
      <p:grpSpPr>
        <a:xfrm>
          <a:off x="0" y="0"/>
          <a:ext cx="0" cy="0"/>
          <a:chOff x="0" y="0"/>
          <a:chExt cx="0" cy="0"/>
        </a:xfrm>
      </p:grpSpPr>
      <p:sp>
        <p:nvSpPr>
          <p:cNvPr id="691" name="Google Shape;691;p124"/>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692" name="Google Shape;692;p124"/>
          <p:cNvCxnSpPr/>
          <p:nvPr/>
        </p:nvCxnSpPr>
        <p:spPr>
          <a:xfrm>
            <a:off x="713775" y="486687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32275" y="856250"/>
            <a:ext cx="4468500" cy="3159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4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732275" y="4015554"/>
            <a:ext cx="39039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3" name="Shape 693"/>
        <p:cNvGrpSpPr/>
        <p:nvPr/>
      </p:nvGrpSpPr>
      <p:grpSpPr>
        <a:xfrm>
          <a:off x="0" y="0"/>
          <a:ext cx="0" cy="0"/>
          <a:chOff x="0" y="0"/>
          <a:chExt cx="0" cy="0"/>
        </a:xfrm>
      </p:grpSpPr>
      <p:sp>
        <p:nvSpPr>
          <p:cNvPr id="694" name="Google Shape;694;p125"/>
          <p:cNvSpPr txBox="1"/>
          <p:nvPr>
            <p:ph type="title"/>
          </p:nvPr>
        </p:nvSpPr>
        <p:spPr>
          <a:xfrm flipH="1">
            <a:off x="830450" y="1052400"/>
            <a:ext cx="3049800" cy="1275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p:txBody>
      </p:sp>
      <p:sp>
        <p:nvSpPr>
          <p:cNvPr id="695" name="Google Shape;695;p125"/>
          <p:cNvSpPr txBox="1"/>
          <p:nvPr>
            <p:ph idx="1" type="subTitle"/>
          </p:nvPr>
        </p:nvSpPr>
        <p:spPr>
          <a:xfrm flipH="1">
            <a:off x="830449" y="2571750"/>
            <a:ext cx="3049800" cy="1513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696" name="Google Shape;696;p125"/>
          <p:cNvCxnSpPr/>
          <p:nvPr/>
        </p:nvCxnSpPr>
        <p:spPr>
          <a:xfrm>
            <a:off x="527375" y="1193050"/>
            <a:ext cx="0" cy="24762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7" name="Shape 697"/>
        <p:cNvGrpSpPr/>
        <p:nvPr/>
      </p:nvGrpSpPr>
      <p:grpSpPr>
        <a:xfrm>
          <a:off x="0" y="0"/>
          <a:ext cx="0" cy="0"/>
          <a:chOff x="0" y="0"/>
          <a:chExt cx="0" cy="0"/>
        </a:xfrm>
      </p:grpSpPr>
      <p:sp>
        <p:nvSpPr>
          <p:cNvPr id="698" name="Google Shape;698;p126"/>
          <p:cNvSpPr txBox="1"/>
          <p:nvPr>
            <p:ph type="title"/>
          </p:nvPr>
        </p:nvSpPr>
        <p:spPr>
          <a:xfrm flipH="1">
            <a:off x="3946586" y="1364525"/>
            <a:ext cx="4482300" cy="240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699" name="Google Shape;699;p126"/>
          <p:cNvCxnSpPr/>
          <p:nvPr/>
        </p:nvCxnSpPr>
        <p:spPr>
          <a:xfrm>
            <a:off x="8619835" y="1257300"/>
            <a:ext cx="0" cy="2476200"/>
          </a:xfrm>
          <a:prstGeom prst="straightConnector1">
            <a:avLst/>
          </a:prstGeom>
          <a:noFill/>
          <a:ln cap="flat" cmpd="sng" w="19050">
            <a:solidFill>
              <a:schemeClr val="dk2"/>
            </a:solidFill>
            <a:prstDash val="solid"/>
            <a:round/>
            <a:headEnd len="med" w="med" type="none"/>
            <a:tailEnd len="med" w="med" type="none"/>
          </a:ln>
        </p:spPr>
      </p:cxnSp>
      <p:cxnSp>
        <p:nvCxnSpPr>
          <p:cNvPr id="700" name="Google Shape;700;p126"/>
          <p:cNvCxnSpPr/>
          <p:nvPr/>
        </p:nvCxnSpPr>
        <p:spPr>
          <a:xfrm rot="10800000">
            <a:off x="723435" y="4887100"/>
            <a:ext cx="771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1" name="Shape 701"/>
        <p:cNvGrpSpPr/>
        <p:nvPr/>
      </p:nvGrpSpPr>
      <p:grpSpPr>
        <a:xfrm>
          <a:off x="0" y="0"/>
          <a:ext cx="0" cy="0"/>
          <a:chOff x="0" y="0"/>
          <a:chExt cx="0" cy="0"/>
        </a:xfrm>
      </p:grpSpPr>
      <p:sp>
        <p:nvSpPr>
          <p:cNvPr id="702" name="Google Shape;702;p127"/>
          <p:cNvSpPr txBox="1"/>
          <p:nvPr>
            <p:ph type="title"/>
          </p:nvPr>
        </p:nvSpPr>
        <p:spPr>
          <a:xfrm>
            <a:off x="5533675" y="1992614"/>
            <a:ext cx="27627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703" name="Google Shape;703;p127"/>
          <p:cNvSpPr txBox="1"/>
          <p:nvPr>
            <p:ph idx="1" type="body"/>
          </p:nvPr>
        </p:nvSpPr>
        <p:spPr>
          <a:xfrm>
            <a:off x="5533675" y="2636089"/>
            <a:ext cx="2762700" cy="127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704" name="Google Shape;704;p127"/>
          <p:cNvCxnSpPr/>
          <p:nvPr/>
        </p:nvCxnSpPr>
        <p:spPr>
          <a:xfrm>
            <a:off x="5533686" y="2573223"/>
            <a:ext cx="3682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5" name="Shape 705"/>
        <p:cNvGrpSpPr/>
        <p:nvPr/>
      </p:nvGrpSpPr>
      <p:grpSpPr>
        <a:xfrm>
          <a:off x="0" y="0"/>
          <a:ext cx="0" cy="0"/>
          <a:chOff x="0" y="0"/>
          <a:chExt cx="0" cy="0"/>
        </a:xfrm>
      </p:grpSpPr>
      <p:sp>
        <p:nvSpPr>
          <p:cNvPr id="706" name="Google Shape;706;p128"/>
          <p:cNvSpPr txBox="1"/>
          <p:nvPr>
            <p:ph type="title"/>
          </p:nvPr>
        </p:nvSpPr>
        <p:spPr>
          <a:xfrm>
            <a:off x="5892075" y="549075"/>
            <a:ext cx="2538600" cy="16725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7" name="Shape 707"/>
        <p:cNvGrpSpPr/>
        <p:nvPr/>
      </p:nvGrpSpPr>
      <p:grpSpPr>
        <a:xfrm>
          <a:off x="0" y="0"/>
          <a:ext cx="0" cy="0"/>
          <a:chOff x="0" y="0"/>
          <a:chExt cx="0" cy="0"/>
        </a:xfrm>
      </p:grpSpPr>
      <p:sp>
        <p:nvSpPr>
          <p:cNvPr id="708" name="Google Shape;708;p129"/>
          <p:cNvSpPr txBox="1"/>
          <p:nvPr>
            <p:ph hasCustomPrompt="1" type="title"/>
          </p:nvPr>
        </p:nvSpPr>
        <p:spPr>
          <a:xfrm>
            <a:off x="3414151" y="2959100"/>
            <a:ext cx="5016000" cy="1136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6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9" name="Google Shape;709;p129"/>
          <p:cNvSpPr txBox="1"/>
          <p:nvPr>
            <p:ph idx="1" type="body"/>
          </p:nvPr>
        </p:nvSpPr>
        <p:spPr>
          <a:xfrm>
            <a:off x="1805529" y="4114551"/>
            <a:ext cx="6624600" cy="4761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8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710" name="Google Shape;710;p129"/>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11" name="Shape 711"/>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12" name="Shape 712"/>
        <p:cNvGrpSpPr/>
        <p:nvPr/>
      </p:nvGrpSpPr>
      <p:grpSpPr>
        <a:xfrm>
          <a:off x="0" y="0"/>
          <a:ext cx="0" cy="0"/>
          <a:chOff x="0" y="0"/>
          <a:chExt cx="0" cy="0"/>
        </a:xfrm>
      </p:grpSpPr>
      <p:sp>
        <p:nvSpPr>
          <p:cNvPr id="713" name="Google Shape;713;p131"/>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14" name="Google Shape;714;p131"/>
          <p:cNvSpPr txBox="1"/>
          <p:nvPr>
            <p:ph idx="2" type="title"/>
          </p:nvPr>
        </p:nvSpPr>
        <p:spPr>
          <a:xfrm>
            <a:off x="721362"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15" name="Google Shape;715;p131"/>
          <p:cNvSpPr txBox="1"/>
          <p:nvPr>
            <p:ph hasCustomPrompt="1" idx="3" type="title"/>
          </p:nvPr>
        </p:nvSpPr>
        <p:spPr>
          <a:xfrm>
            <a:off x="755718"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6" name="Google Shape;716;p131"/>
          <p:cNvSpPr txBox="1"/>
          <p:nvPr>
            <p:ph idx="1" type="subTitle"/>
          </p:nvPr>
        </p:nvSpPr>
        <p:spPr>
          <a:xfrm>
            <a:off x="721372"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7" name="Google Shape;717;p131"/>
          <p:cNvSpPr txBox="1"/>
          <p:nvPr>
            <p:ph idx="4" type="title"/>
          </p:nvPr>
        </p:nvSpPr>
        <p:spPr>
          <a:xfrm>
            <a:off x="3333822"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18" name="Google Shape;718;p131"/>
          <p:cNvSpPr txBox="1"/>
          <p:nvPr>
            <p:ph hasCustomPrompt="1" idx="5" type="title"/>
          </p:nvPr>
        </p:nvSpPr>
        <p:spPr>
          <a:xfrm>
            <a:off x="3368168"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9" name="Google Shape;719;p131"/>
          <p:cNvSpPr txBox="1"/>
          <p:nvPr>
            <p:ph idx="6" type="subTitle"/>
          </p:nvPr>
        </p:nvSpPr>
        <p:spPr>
          <a:xfrm>
            <a:off x="3333823"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0" name="Google Shape;720;p131"/>
          <p:cNvSpPr txBox="1"/>
          <p:nvPr>
            <p:ph idx="7" type="title"/>
          </p:nvPr>
        </p:nvSpPr>
        <p:spPr>
          <a:xfrm>
            <a:off x="5946254"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21" name="Google Shape;721;p131"/>
          <p:cNvSpPr txBox="1"/>
          <p:nvPr>
            <p:ph hasCustomPrompt="1" idx="8" type="title"/>
          </p:nvPr>
        </p:nvSpPr>
        <p:spPr>
          <a:xfrm>
            <a:off x="5980617"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2" name="Google Shape;722;p131"/>
          <p:cNvSpPr txBox="1"/>
          <p:nvPr>
            <p:ph idx="9" type="subTitle"/>
          </p:nvPr>
        </p:nvSpPr>
        <p:spPr>
          <a:xfrm>
            <a:off x="5946272" y="230347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1"/>
          <p:cNvSpPr txBox="1"/>
          <p:nvPr>
            <p:ph idx="13" type="title"/>
          </p:nvPr>
        </p:nvSpPr>
        <p:spPr>
          <a:xfrm>
            <a:off x="721361" y="3495417"/>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24" name="Google Shape;724;p131"/>
          <p:cNvSpPr txBox="1"/>
          <p:nvPr>
            <p:ph hasCustomPrompt="1" idx="14" type="title"/>
          </p:nvPr>
        </p:nvSpPr>
        <p:spPr>
          <a:xfrm>
            <a:off x="755718"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5" name="Google Shape;725;p131"/>
          <p:cNvSpPr txBox="1"/>
          <p:nvPr>
            <p:ph idx="15" type="subTitle"/>
          </p:nvPr>
        </p:nvSpPr>
        <p:spPr>
          <a:xfrm>
            <a:off x="721372" y="4081567"/>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6" name="Google Shape;726;p131"/>
          <p:cNvSpPr txBox="1"/>
          <p:nvPr>
            <p:ph idx="16" type="title"/>
          </p:nvPr>
        </p:nvSpPr>
        <p:spPr>
          <a:xfrm>
            <a:off x="3333822" y="3495420"/>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27" name="Google Shape;727;p131"/>
          <p:cNvSpPr txBox="1"/>
          <p:nvPr>
            <p:ph hasCustomPrompt="1" idx="17" type="title"/>
          </p:nvPr>
        </p:nvSpPr>
        <p:spPr>
          <a:xfrm>
            <a:off x="3368168"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8" name="Google Shape;728;p131"/>
          <p:cNvSpPr txBox="1"/>
          <p:nvPr>
            <p:ph idx="18" type="subTitle"/>
          </p:nvPr>
        </p:nvSpPr>
        <p:spPr>
          <a:xfrm>
            <a:off x="3333823"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9" name="Google Shape;729;p131"/>
          <p:cNvSpPr txBox="1"/>
          <p:nvPr>
            <p:ph idx="19" type="title"/>
          </p:nvPr>
        </p:nvSpPr>
        <p:spPr>
          <a:xfrm>
            <a:off x="5946254" y="349541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30" name="Google Shape;730;p131"/>
          <p:cNvSpPr txBox="1"/>
          <p:nvPr>
            <p:ph hasCustomPrompt="1" idx="20" type="title"/>
          </p:nvPr>
        </p:nvSpPr>
        <p:spPr>
          <a:xfrm>
            <a:off x="5946267"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1" name="Google Shape;731;p131"/>
          <p:cNvSpPr txBox="1"/>
          <p:nvPr>
            <p:ph idx="21" type="subTitle"/>
          </p:nvPr>
        </p:nvSpPr>
        <p:spPr>
          <a:xfrm>
            <a:off x="5946272"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732" name="Google Shape;732;p131"/>
          <p:cNvGrpSpPr/>
          <p:nvPr/>
        </p:nvGrpSpPr>
        <p:grpSpPr>
          <a:xfrm>
            <a:off x="-10028" y="294337"/>
            <a:ext cx="9159394" cy="4571138"/>
            <a:chOff x="443882" y="1006750"/>
            <a:chExt cx="8026811" cy="2730831"/>
          </a:xfrm>
        </p:grpSpPr>
        <p:cxnSp>
          <p:nvCxnSpPr>
            <p:cNvPr id="733" name="Google Shape;733;p131"/>
            <p:cNvCxnSpPr/>
            <p:nvPr/>
          </p:nvCxnSpPr>
          <p:spPr>
            <a:xfrm>
              <a:off x="443882" y="1006750"/>
              <a:ext cx="7402200" cy="0"/>
            </a:xfrm>
            <a:prstGeom prst="straightConnector1">
              <a:avLst/>
            </a:prstGeom>
            <a:noFill/>
            <a:ln cap="flat" cmpd="sng" w="19050">
              <a:solidFill>
                <a:schemeClr val="dk2"/>
              </a:solidFill>
              <a:prstDash val="solid"/>
              <a:round/>
              <a:headEnd len="med" w="med" type="none"/>
              <a:tailEnd len="med" w="med" type="none"/>
            </a:ln>
          </p:spPr>
        </p:cxnSp>
        <p:cxnSp>
          <p:nvCxnSpPr>
            <p:cNvPr id="734" name="Google Shape;734;p131"/>
            <p:cNvCxnSpPr/>
            <p:nvPr/>
          </p:nvCxnSpPr>
          <p:spPr>
            <a:xfrm>
              <a:off x="1087693" y="3737581"/>
              <a:ext cx="73830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7">
    <p:spTree>
      <p:nvGrpSpPr>
        <p:cNvPr id="735" name="Shape 735"/>
        <p:cNvGrpSpPr/>
        <p:nvPr/>
      </p:nvGrpSpPr>
      <p:grpSpPr>
        <a:xfrm>
          <a:off x="0" y="0"/>
          <a:ext cx="0" cy="0"/>
          <a:chOff x="0" y="0"/>
          <a:chExt cx="0" cy="0"/>
        </a:xfrm>
      </p:grpSpPr>
      <p:sp>
        <p:nvSpPr>
          <p:cNvPr id="736" name="Google Shape;736;p132"/>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37" name="Google Shape;737;p132"/>
          <p:cNvSpPr txBox="1"/>
          <p:nvPr>
            <p:ph idx="1" type="subTitle"/>
          </p:nvPr>
        </p:nvSpPr>
        <p:spPr>
          <a:xfrm>
            <a:off x="5101300" y="3443575"/>
            <a:ext cx="2918700" cy="86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8" name="Google Shape;738;p132"/>
          <p:cNvSpPr txBox="1"/>
          <p:nvPr>
            <p:ph hasCustomPrompt="1" idx="2" type="title"/>
          </p:nvPr>
        </p:nvSpPr>
        <p:spPr>
          <a:xfrm>
            <a:off x="5825936"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grpSp>
        <p:nvGrpSpPr>
          <p:cNvPr id="739" name="Google Shape;739;p132"/>
          <p:cNvGrpSpPr/>
          <p:nvPr/>
        </p:nvGrpSpPr>
        <p:grpSpPr>
          <a:xfrm>
            <a:off x="-10028" y="294337"/>
            <a:ext cx="9159176" cy="4571128"/>
            <a:chOff x="443882" y="1006750"/>
            <a:chExt cx="8026620" cy="2730825"/>
          </a:xfrm>
        </p:grpSpPr>
        <p:cxnSp>
          <p:nvCxnSpPr>
            <p:cNvPr id="740" name="Google Shape;740;p132"/>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741" name="Google Shape;741;p132"/>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8">
    <p:spTree>
      <p:nvGrpSpPr>
        <p:cNvPr id="742" name="Shape 742"/>
        <p:cNvGrpSpPr/>
        <p:nvPr/>
      </p:nvGrpSpPr>
      <p:grpSpPr>
        <a:xfrm>
          <a:off x="0" y="0"/>
          <a:ext cx="0" cy="0"/>
          <a:chOff x="0" y="0"/>
          <a:chExt cx="0" cy="0"/>
        </a:xfrm>
      </p:grpSpPr>
      <p:sp>
        <p:nvSpPr>
          <p:cNvPr id="743" name="Google Shape;743;p133"/>
          <p:cNvSpPr txBox="1"/>
          <p:nvPr>
            <p:ph type="title"/>
          </p:nvPr>
        </p:nvSpPr>
        <p:spPr>
          <a:xfrm>
            <a:off x="714025" y="1952275"/>
            <a:ext cx="3271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44" name="Google Shape;744;p133"/>
          <p:cNvSpPr txBox="1"/>
          <p:nvPr>
            <p:ph idx="1" type="subTitle"/>
          </p:nvPr>
        </p:nvSpPr>
        <p:spPr>
          <a:xfrm>
            <a:off x="714025" y="3472575"/>
            <a:ext cx="3271500" cy="816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5" name="Google Shape;745;p133"/>
          <p:cNvSpPr txBox="1"/>
          <p:nvPr>
            <p:ph hasCustomPrompt="1" idx="2" type="title"/>
          </p:nvPr>
        </p:nvSpPr>
        <p:spPr>
          <a:xfrm>
            <a:off x="1690375" y="962425"/>
            <a:ext cx="13188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746" name="Google Shape;746;p133"/>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4">
    <p:spTree>
      <p:nvGrpSpPr>
        <p:cNvPr id="747" name="Shape 747"/>
        <p:cNvGrpSpPr/>
        <p:nvPr/>
      </p:nvGrpSpPr>
      <p:grpSpPr>
        <a:xfrm>
          <a:off x="0" y="0"/>
          <a:ext cx="0" cy="0"/>
          <a:chOff x="0" y="0"/>
          <a:chExt cx="0" cy="0"/>
        </a:xfrm>
      </p:grpSpPr>
      <p:sp>
        <p:nvSpPr>
          <p:cNvPr id="748" name="Google Shape;748;p134"/>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49" name="Google Shape;749;p134"/>
          <p:cNvSpPr txBox="1"/>
          <p:nvPr>
            <p:ph idx="1" type="subTitle"/>
          </p:nvPr>
        </p:nvSpPr>
        <p:spPr>
          <a:xfrm>
            <a:off x="5513500" y="3443575"/>
            <a:ext cx="2918700" cy="86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0" name="Google Shape;750;p134"/>
          <p:cNvSpPr txBox="1"/>
          <p:nvPr>
            <p:ph hasCustomPrompt="1" idx="2" type="title"/>
          </p:nvPr>
        </p:nvSpPr>
        <p:spPr>
          <a:xfrm>
            <a:off x="7160200"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751" name="Google Shape;751;p134"/>
          <p:cNvCxnSpPr/>
          <p:nvPr/>
        </p:nvCxnSpPr>
        <p:spPr>
          <a:xfrm>
            <a:off x="8618300" y="15430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15"/>
          <p:cNvSpPr txBox="1"/>
          <p:nvPr>
            <p:ph type="title"/>
          </p:nvPr>
        </p:nvSpPr>
        <p:spPr>
          <a:xfrm>
            <a:off x="714026" y="1932950"/>
            <a:ext cx="3045000" cy="150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8" name="Google Shape;58;p15"/>
          <p:cNvSpPr txBox="1"/>
          <p:nvPr>
            <p:ph idx="1" type="subTitle"/>
          </p:nvPr>
        </p:nvSpPr>
        <p:spPr>
          <a:xfrm>
            <a:off x="714026" y="3581208"/>
            <a:ext cx="3045000" cy="55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5"/>
          <p:cNvSpPr txBox="1"/>
          <p:nvPr>
            <p:ph hasCustomPrompt="1" idx="2" type="title"/>
          </p:nvPr>
        </p:nvSpPr>
        <p:spPr>
          <a:xfrm>
            <a:off x="714026" y="944274"/>
            <a:ext cx="1318800" cy="986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b="1" sz="6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60" name="Google Shape;60;p15"/>
          <p:cNvCxnSpPr/>
          <p:nvPr/>
        </p:nvCxnSpPr>
        <p:spPr>
          <a:xfrm>
            <a:off x="527375" y="10096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3">
    <p:spTree>
      <p:nvGrpSpPr>
        <p:cNvPr id="752" name="Shape 752"/>
        <p:cNvGrpSpPr/>
        <p:nvPr/>
      </p:nvGrpSpPr>
      <p:grpSpPr>
        <a:xfrm>
          <a:off x="0" y="0"/>
          <a:ext cx="0" cy="0"/>
          <a:chOff x="0" y="0"/>
          <a:chExt cx="0" cy="0"/>
        </a:xfrm>
      </p:grpSpPr>
      <p:sp>
        <p:nvSpPr>
          <p:cNvPr id="753" name="Google Shape;753;p135"/>
          <p:cNvSpPr txBox="1"/>
          <p:nvPr>
            <p:ph type="title"/>
          </p:nvPr>
        </p:nvSpPr>
        <p:spPr>
          <a:xfrm>
            <a:off x="709050" y="3929175"/>
            <a:ext cx="38628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54" name="Google Shape;754;p135"/>
          <p:cNvSpPr txBox="1"/>
          <p:nvPr>
            <p:ph idx="1" type="subTitle"/>
          </p:nvPr>
        </p:nvSpPr>
        <p:spPr>
          <a:xfrm>
            <a:off x="709050" y="1371600"/>
            <a:ext cx="3566400" cy="26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755" name="Google Shape;755;p135"/>
          <p:cNvCxnSpPr/>
          <p:nvPr/>
        </p:nvCxnSpPr>
        <p:spPr>
          <a:xfrm>
            <a:off x="527375" y="15430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756" name="Shape 756"/>
        <p:cNvGrpSpPr/>
        <p:nvPr/>
      </p:nvGrpSpPr>
      <p:grpSpPr>
        <a:xfrm>
          <a:off x="0" y="0"/>
          <a:ext cx="0" cy="0"/>
          <a:chOff x="0" y="0"/>
          <a:chExt cx="0" cy="0"/>
        </a:xfrm>
      </p:grpSpPr>
      <p:sp>
        <p:nvSpPr>
          <p:cNvPr id="757" name="Google Shape;757;p136"/>
          <p:cNvSpPr txBox="1"/>
          <p:nvPr>
            <p:ph type="title"/>
          </p:nvPr>
        </p:nvSpPr>
        <p:spPr>
          <a:xfrm>
            <a:off x="4975725" y="539500"/>
            <a:ext cx="3228000" cy="1275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p:txBody>
      </p:sp>
      <p:sp>
        <p:nvSpPr>
          <p:cNvPr id="758" name="Google Shape;758;p136"/>
          <p:cNvSpPr txBox="1"/>
          <p:nvPr>
            <p:ph idx="1" type="subTitle"/>
          </p:nvPr>
        </p:nvSpPr>
        <p:spPr>
          <a:xfrm>
            <a:off x="4975725" y="1964325"/>
            <a:ext cx="3456900" cy="2344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cxnSp>
        <p:nvCxnSpPr>
          <p:cNvPr id="759" name="Google Shape;759;p136"/>
          <p:cNvCxnSpPr/>
          <p:nvPr/>
        </p:nvCxnSpPr>
        <p:spPr>
          <a:xfrm>
            <a:off x="5085436" y="1996684"/>
            <a:ext cx="4323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2">
    <p:spTree>
      <p:nvGrpSpPr>
        <p:cNvPr id="760" name="Shape 760"/>
        <p:cNvGrpSpPr/>
        <p:nvPr/>
      </p:nvGrpSpPr>
      <p:grpSpPr>
        <a:xfrm>
          <a:off x="0" y="0"/>
          <a:ext cx="0" cy="0"/>
          <a:chOff x="0" y="0"/>
          <a:chExt cx="0" cy="0"/>
        </a:xfrm>
      </p:grpSpPr>
      <p:sp>
        <p:nvSpPr>
          <p:cNvPr id="761" name="Google Shape;761;p137"/>
          <p:cNvSpPr txBox="1"/>
          <p:nvPr>
            <p:ph idx="1" type="subTitle"/>
          </p:nvPr>
        </p:nvSpPr>
        <p:spPr>
          <a:xfrm>
            <a:off x="1036964" y="1369496"/>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762" name="Google Shape;762;p137"/>
          <p:cNvSpPr txBox="1"/>
          <p:nvPr>
            <p:ph idx="2" type="subTitle"/>
          </p:nvPr>
        </p:nvSpPr>
        <p:spPr>
          <a:xfrm>
            <a:off x="1034208" y="2819322"/>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763" name="Google Shape;763;p137"/>
          <p:cNvSpPr txBox="1"/>
          <p:nvPr>
            <p:ph idx="3" type="subTitle"/>
          </p:nvPr>
        </p:nvSpPr>
        <p:spPr>
          <a:xfrm>
            <a:off x="1036979" y="1685286"/>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4" name="Google Shape;764;p137"/>
          <p:cNvSpPr txBox="1"/>
          <p:nvPr>
            <p:ph idx="4" type="subTitle"/>
          </p:nvPr>
        </p:nvSpPr>
        <p:spPr>
          <a:xfrm>
            <a:off x="1032575" y="3138057"/>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765" name="Google Shape;765;p137"/>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2_1">
    <p:spTree>
      <p:nvGrpSpPr>
        <p:cNvPr id="766" name="Shape 766"/>
        <p:cNvGrpSpPr/>
        <p:nvPr/>
      </p:nvGrpSpPr>
      <p:grpSpPr>
        <a:xfrm>
          <a:off x="0" y="0"/>
          <a:ext cx="0" cy="0"/>
          <a:chOff x="0" y="0"/>
          <a:chExt cx="0" cy="0"/>
        </a:xfrm>
      </p:grpSpPr>
      <p:sp>
        <p:nvSpPr>
          <p:cNvPr id="767" name="Google Shape;767;p138"/>
          <p:cNvSpPr txBox="1"/>
          <p:nvPr>
            <p:ph idx="1" type="body"/>
          </p:nvPr>
        </p:nvSpPr>
        <p:spPr>
          <a:xfrm>
            <a:off x="713225" y="1219150"/>
            <a:ext cx="3840300" cy="33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768" name="Google Shape;768;p138"/>
          <p:cNvSpPr txBox="1"/>
          <p:nvPr>
            <p:ph type="title"/>
          </p:nvPr>
        </p:nvSpPr>
        <p:spPr>
          <a:xfrm>
            <a:off x="713225" y="549075"/>
            <a:ext cx="7717500" cy="478200"/>
          </a:xfrm>
          <a:prstGeom prst="rect">
            <a:avLst/>
          </a:prstGeom>
          <a:solidFill>
            <a:srgbClr val="21212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69" name="Google Shape;769;p138"/>
          <p:cNvSpPr txBox="1"/>
          <p:nvPr>
            <p:ph idx="2" type="body"/>
          </p:nvPr>
        </p:nvSpPr>
        <p:spPr>
          <a:xfrm>
            <a:off x="4590425" y="1219150"/>
            <a:ext cx="3840300" cy="33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2_1_1">
    <p:spTree>
      <p:nvGrpSpPr>
        <p:cNvPr id="770" name="Shape 770"/>
        <p:cNvGrpSpPr/>
        <p:nvPr/>
      </p:nvGrpSpPr>
      <p:grpSpPr>
        <a:xfrm>
          <a:off x="0" y="0"/>
          <a:ext cx="0" cy="0"/>
          <a:chOff x="0" y="0"/>
          <a:chExt cx="0" cy="0"/>
        </a:xfrm>
      </p:grpSpPr>
      <p:sp>
        <p:nvSpPr>
          <p:cNvPr id="771" name="Google Shape;771;p139"/>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139"/>
          <p:cNvSpPr txBox="1"/>
          <p:nvPr>
            <p:ph idx="1" type="subTitle"/>
          </p:nvPr>
        </p:nvSpPr>
        <p:spPr>
          <a:xfrm>
            <a:off x="6152224" y="3509049"/>
            <a:ext cx="2274000" cy="34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773" name="Google Shape;773;p139"/>
          <p:cNvSpPr txBox="1"/>
          <p:nvPr>
            <p:ph idx="2" type="subTitle"/>
          </p:nvPr>
        </p:nvSpPr>
        <p:spPr>
          <a:xfrm>
            <a:off x="719763" y="1451649"/>
            <a:ext cx="22740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774" name="Google Shape;774;p139"/>
          <p:cNvSpPr txBox="1"/>
          <p:nvPr>
            <p:ph idx="3" type="subTitle"/>
          </p:nvPr>
        </p:nvSpPr>
        <p:spPr>
          <a:xfrm>
            <a:off x="722376" y="1777342"/>
            <a:ext cx="22770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5" name="Google Shape;775;p139"/>
          <p:cNvSpPr txBox="1"/>
          <p:nvPr>
            <p:ph idx="4" type="subTitle"/>
          </p:nvPr>
        </p:nvSpPr>
        <p:spPr>
          <a:xfrm>
            <a:off x="6153912" y="3834742"/>
            <a:ext cx="2277000" cy="53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776" name="Google Shape;776;p139"/>
          <p:cNvCxnSpPr/>
          <p:nvPr/>
        </p:nvCxnSpPr>
        <p:spPr>
          <a:xfrm>
            <a:off x="527375" y="1364500"/>
            <a:ext cx="0" cy="997800"/>
          </a:xfrm>
          <a:prstGeom prst="straightConnector1">
            <a:avLst/>
          </a:prstGeom>
          <a:noFill/>
          <a:ln cap="flat" cmpd="sng" w="19050">
            <a:solidFill>
              <a:srgbClr val="F1B234"/>
            </a:solidFill>
            <a:prstDash val="solid"/>
            <a:round/>
            <a:headEnd len="med" w="med" type="none"/>
            <a:tailEnd len="med" w="med" type="none"/>
          </a:ln>
        </p:spPr>
      </p:cxnSp>
      <p:cxnSp>
        <p:nvCxnSpPr>
          <p:cNvPr id="777" name="Google Shape;777;p139"/>
          <p:cNvCxnSpPr/>
          <p:nvPr/>
        </p:nvCxnSpPr>
        <p:spPr>
          <a:xfrm>
            <a:off x="8619825" y="3495675"/>
            <a:ext cx="0" cy="847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778" name="Shape 778"/>
        <p:cNvGrpSpPr/>
        <p:nvPr/>
      </p:nvGrpSpPr>
      <p:grpSpPr>
        <a:xfrm>
          <a:off x="0" y="0"/>
          <a:ext cx="0" cy="0"/>
          <a:chOff x="0" y="0"/>
          <a:chExt cx="0" cy="0"/>
        </a:xfrm>
      </p:grpSpPr>
      <p:sp>
        <p:nvSpPr>
          <p:cNvPr id="779" name="Google Shape;779;p140"/>
          <p:cNvSpPr txBox="1"/>
          <p:nvPr>
            <p:ph hasCustomPrompt="1" type="title"/>
          </p:nvPr>
        </p:nvSpPr>
        <p:spPr>
          <a:xfrm>
            <a:off x="713225"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0" name="Google Shape;780;p140"/>
          <p:cNvSpPr txBox="1"/>
          <p:nvPr>
            <p:ph hasCustomPrompt="1" idx="2" type="title"/>
          </p:nvPr>
        </p:nvSpPr>
        <p:spPr>
          <a:xfrm>
            <a:off x="3616551"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1" name="Google Shape;781;p140"/>
          <p:cNvSpPr txBox="1"/>
          <p:nvPr>
            <p:ph hasCustomPrompt="1" idx="3" type="title"/>
          </p:nvPr>
        </p:nvSpPr>
        <p:spPr>
          <a:xfrm>
            <a:off x="6523851"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2" name="Google Shape;782;p140"/>
          <p:cNvSpPr txBox="1"/>
          <p:nvPr>
            <p:ph idx="4"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783" name="Google Shape;783;p140"/>
          <p:cNvSpPr txBox="1"/>
          <p:nvPr>
            <p:ph idx="1" type="subTitle"/>
          </p:nvPr>
        </p:nvSpPr>
        <p:spPr>
          <a:xfrm>
            <a:off x="713225"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4" name="Google Shape;784;p140"/>
          <p:cNvSpPr txBox="1"/>
          <p:nvPr>
            <p:ph idx="5" type="subTitle"/>
          </p:nvPr>
        </p:nvSpPr>
        <p:spPr>
          <a:xfrm>
            <a:off x="3616553"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5" name="Google Shape;785;p140"/>
          <p:cNvSpPr txBox="1"/>
          <p:nvPr>
            <p:ph idx="6" type="subTitle"/>
          </p:nvPr>
        </p:nvSpPr>
        <p:spPr>
          <a:xfrm>
            <a:off x="6523854"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6" name="Google Shape;786;p140"/>
          <p:cNvSpPr txBox="1"/>
          <p:nvPr>
            <p:ph idx="7" type="subTitle"/>
          </p:nvPr>
        </p:nvSpPr>
        <p:spPr>
          <a:xfrm>
            <a:off x="713225"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787" name="Google Shape;787;p140"/>
          <p:cNvSpPr txBox="1"/>
          <p:nvPr>
            <p:ph idx="8" type="subTitle"/>
          </p:nvPr>
        </p:nvSpPr>
        <p:spPr>
          <a:xfrm>
            <a:off x="3616553"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788" name="Google Shape;788;p140"/>
          <p:cNvSpPr txBox="1"/>
          <p:nvPr>
            <p:ph idx="9" type="subTitle"/>
          </p:nvPr>
        </p:nvSpPr>
        <p:spPr>
          <a:xfrm>
            <a:off x="6523854"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cxnSp>
        <p:nvCxnSpPr>
          <p:cNvPr id="789" name="Google Shape;789;p140"/>
          <p:cNvCxnSpPr/>
          <p:nvPr/>
        </p:nvCxnSpPr>
        <p:spPr>
          <a:xfrm>
            <a:off x="3114000" y="1523050"/>
            <a:ext cx="0" cy="3614100"/>
          </a:xfrm>
          <a:prstGeom prst="straightConnector1">
            <a:avLst/>
          </a:prstGeom>
          <a:noFill/>
          <a:ln cap="flat" cmpd="sng" w="19050">
            <a:solidFill>
              <a:schemeClr val="dk2"/>
            </a:solidFill>
            <a:prstDash val="solid"/>
            <a:round/>
            <a:headEnd len="med" w="med" type="none"/>
            <a:tailEnd len="med" w="med" type="none"/>
          </a:ln>
        </p:spPr>
      </p:cxnSp>
      <p:cxnSp>
        <p:nvCxnSpPr>
          <p:cNvPr id="790" name="Google Shape;790;p140"/>
          <p:cNvCxnSpPr/>
          <p:nvPr/>
        </p:nvCxnSpPr>
        <p:spPr>
          <a:xfrm>
            <a:off x="6018100" y="1523050"/>
            <a:ext cx="0" cy="3614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791" name="Shape 791"/>
        <p:cNvGrpSpPr/>
        <p:nvPr/>
      </p:nvGrpSpPr>
      <p:grpSpPr>
        <a:xfrm>
          <a:off x="0" y="0"/>
          <a:ext cx="0" cy="0"/>
          <a:chOff x="0" y="0"/>
          <a:chExt cx="0" cy="0"/>
        </a:xfrm>
      </p:grpSpPr>
      <p:sp>
        <p:nvSpPr>
          <p:cNvPr id="792" name="Google Shape;792;p141"/>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793" name="Google Shape;793;p141"/>
          <p:cNvGrpSpPr/>
          <p:nvPr/>
        </p:nvGrpSpPr>
        <p:grpSpPr>
          <a:xfrm>
            <a:off x="-10028" y="294337"/>
            <a:ext cx="9159394" cy="4571138"/>
            <a:chOff x="443882" y="1006750"/>
            <a:chExt cx="8026811" cy="2730831"/>
          </a:xfrm>
        </p:grpSpPr>
        <p:cxnSp>
          <p:nvCxnSpPr>
            <p:cNvPr id="794" name="Google Shape;794;p141"/>
            <p:cNvCxnSpPr/>
            <p:nvPr/>
          </p:nvCxnSpPr>
          <p:spPr>
            <a:xfrm>
              <a:off x="443882" y="1006750"/>
              <a:ext cx="7402200" cy="0"/>
            </a:xfrm>
            <a:prstGeom prst="straightConnector1">
              <a:avLst/>
            </a:prstGeom>
            <a:noFill/>
            <a:ln cap="flat" cmpd="sng" w="19050">
              <a:solidFill>
                <a:schemeClr val="dk2"/>
              </a:solidFill>
              <a:prstDash val="solid"/>
              <a:round/>
              <a:headEnd len="med" w="med" type="none"/>
              <a:tailEnd len="med" w="med" type="none"/>
            </a:ln>
          </p:spPr>
        </p:cxnSp>
        <p:cxnSp>
          <p:nvCxnSpPr>
            <p:cNvPr id="795" name="Google Shape;795;p141"/>
            <p:cNvCxnSpPr/>
            <p:nvPr/>
          </p:nvCxnSpPr>
          <p:spPr>
            <a:xfrm>
              <a:off x="1087693" y="3737581"/>
              <a:ext cx="73830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796" name="Shape 796"/>
        <p:cNvGrpSpPr/>
        <p:nvPr/>
      </p:nvGrpSpPr>
      <p:grpSpPr>
        <a:xfrm>
          <a:off x="0" y="0"/>
          <a:ext cx="0" cy="0"/>
          <a:chOff x="0" y="0"/>
          <a:chExt cx="0" cy="0"/>
        </a:xfrm>
      </p:grpSpPr>
      <p:sp>
        <p:nvSpPr>
          <p:cNvPr id="797" name="Google Shape;797;p142"/>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98" name="Google Shape;798;p142"/>
          <p:cNvCxnSpPr/>
          <p:nvPr/>
        </p:nvCxnSpPr>
        <p:spPr>
          <a:xfrm>
            <a:off x="8619825" y="-28750"/>
            <a:ext cx="0" cy="3762300"/>
          </a:xfrm>
          <a:prstGeom prst="straightConnector1">
            <a:avLst/>
          </a:prstGeom>
          <a:noFill/>
          <a:ln cap="flat" cmpd="sng" w="19050">
            <a:solidFill>
              <a:schemeClr val="dk2"/>
            </a:solidFill>
            <a:prstDash val="solid"/>
            <a:round/>
            <a:headEnd len="med" w="med" type="none"/>
            <a:tailEnd len="med" w="med" type="none"/>
          </a:ln>
        </p:spPr>
      </p:cxnSp>
      <p:cxnSp>
        <p:nvCxnSpPr>
          <p:cNvPr id="799" name="Google Shape;799;p142"/>
          <p:cNvCxnSpPr/>
          <p:nvPr/>
        </p:nvCxnSpPr>
        <p:spPr>
          <a:xfrm>
            <a:off x="713775" y="4866870"/>
            <a:ext cx="7732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
    <p:spTree>
      <p:nvGrpSpPr>
        <p:cNvPr id="800" name="Shape 800"/>
        <p:cNvGrpSpPr/>
        <p:nvPr/>
      </p:nvGrpSpPr>
      <p:grpSpPr>
        <a:xfrm>
          <a:off x="0" y="0"/>
          <a:ext cx="0" cy="0"/>
          <a:chOff x="0" y="0"/>
          <a:chExt cx="0" cy="0"/>
        </a:xfrm>
      </p:grpSpPr>
      <p:sp>
        <p:nvSpPr>
          <p:cNvPr id="801" name="Google Shape;801;p143"/>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02" name="Google Shape;802;p143"/>
          <p:cNvCxnSpPr/>
          <p:nvPr/>
        </p:nvCxnSpPr>
        <p:spPr>
          <a:xfrm>
            <a:off x="-10028" y="294337"/>
            <a:ext cx="844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1">
    <p:spTree>
      <p:nvGrpSpPr>
        <p:cNvPr id="803" name="Shape 803"/>
        <p:cNvGrpSpPr/>
        <p:nvPr/>
      </p:nvGrpSpPr>
      <p:grpSpPr>
        <a:xfrm>
          <a:off x="0" y="0"/>
          <a:ext cx="0" cy="0"/>
          <a:chOff x="0" y="0"/>
          <a:chExt cx="0" cy="0"/>
        </a:xfrm>
      </p:grpSpPr>
      <p:sp>
        <p:nvSpPr>
          <p:cNvPr id="804" name="Google Shape;804;p144"/>
          <p:cNvSpPr txBox="1"/>
          <p:nvPr>
            <p:ph type="title"/>
          </p:nvPr>
        </p:nvSpPr>
        <p:spPr>
          <a:xfrm>
            <a:off x="4571975" y="549075"/>
            <a:ext cx="3859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805" name="Google Shape;805;p144"/>
          <p:cNvSpPr txBox="1"/>
          <p:nvPr>
            <p:ph idx="1" type="subTitle"/>
          </p:nvPr>
        </p:nvSpPr>
        <p:spPr>
          <a:xfrm>
            <a:off x="4580305" y="2006625"/>
            <a:ext cx="18129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6" name="Google Shape;806;p144"/>
          <p:cNvSpPr txBox="1"/>
          <p:nvPr>
            <p:ph idx="2" type="subTitle"/>
          </p:nvPr>
        </p:nvSpPr>
        <p:spPr>
          <a:xfrm>
            <a:off x="4580305" y="2327475"/>
            <a:ext cx="1812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7" name="Google Shape;807;p144"/>
          <p:cNvSpPr txBox="1"/>
          <p:nvPr>
            <p:ph idx="3" type="subTitle"/>
          </p:nvPr>
        </p:nvSpPr>
        <p:spPr>
          <a:xfrm>
            <a:off x="6619878" y="2006625"/>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8" name="Google Shape;808;p144"/>
          <p:cNvSpPr txBox="1"/>
          <p:nvPr>
            <p:ph idx="4" type="subTitle"/>
          </p:nvPr>
        </p:nvSpPr>
        <p:spPr>
          <a:xfrm>
            <a:off x="6619878" y="2327476"/>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9" name="Google Shape;809;p144"/>
          <p:cNvSpPr txBox="1"/>
          <p:nvPr>
            <p:ph idx="5" type="subTitle"/>
          </p:nvPr>
        </p:nvSpPr>
        <p:spPr>
          <a:xfrm>
            <a:off x="4580305" y="3423400"/>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0" name="Google Shape;810;p144"/>
          <p:cNvSpPr txBox="1"/>
          <p:nvPr>
            <p:ph idx="6" type="subTitle"/>
          </p:nvPr>
        </p:nvSpPr>
        <p:spPr>
          <a:xfrm>
            <a:off x="4580305" y="3744252"/>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1" name="Google Shape;811;p144"/>
          <p:cNvSpPr txBox="1"/>
          <p:nvPr>
            <p:ph idx="7" type="subTitle"/>
          </p:nvPr>
        </p:nvSpPr>
        <p:spPr>
          <a:xfrm>
            <a:off x="6619878" y="3423400"/>
            <a:ext cx="18105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2" name="Google Shape;812;p144"/>
          <p:cNvSpPr txBox="1"/>
          <p:nvPr>
            <p:ph idx="8" type="subTitle"/>
          </p:nvPr>
        </p:nvSpPr>
        <p:spPr>
          <a:xfrm>
            <a:off x="6619878" y="3744249"/>
            <a:ext cx="18105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13" name="Google Shape;813;p144"/>
          <p:cNvGrpSpPr/>
          <p:nvPr/>
        </p:nvGrpSpPr>
        <p:grpSpPr>
          <a:xfrm flipH="1">
            <a:off x="-10028" y="294337"/>
            <a:ext cx="9159176" cy="4571128"/>
            <a:chOff x="443882" y="1006750"/>
            <a:chExt cx="8026620" cy="2730825"/>
          </a:xfrm>
        </p:grpSpPr>
        <p:cxnSp>
          <p:nvCxnSpPr>
            <p:cNvPr id="814" name="Google Shape;814;p144"/>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815" name="Google Shape;815;p144"/>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idx="1" type="body"/>
          </p:nvPr>
        </p:nvSpPr>
        <p:spPr>
          <a:xfrm>
            <a:off x="713225" y="1207800"/>
            <a:ext cx="4173000" cy="3376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3" name="Google Shape;63;p16"/>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4" name="Google Shape;64;p16"/>
          <p:cNvGrpSpPr/>
          <p:nvPr/>
        </p:nvGrpSpPr>
        <p:grpSpPr>
          <a:xfrm>
            <a:off x="713251" y="294337"/>
            <a:ext cx="7717830" cy="4571128"/>
            <a:chOff x="1077725" y="1006750"/>
            <a:chExt cx="6763500" cy="2730825"/>
          </a:xfrm>
        </p:grpSpPr>
        <p:cxnSp>
          <p:nvCxnSpPr>
            <p:cNvPr id="65" name="Google Shape;65;p16"/>
            <p:cNvCxnSpPr/>
            <p:nvPr/>
          </p:nvCxnSpPr>
          <p:spPr>
            <a:xfrm>
              <a:off x="1077725"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66" name="Google Shape;66;p16"/>
            <p:cNvCxnSpPr/>
            <p:nvPr/>
          </p:nvCxnSpPr>
          <p:spPr>
            <a:xfrm>
              <a:off x="1077725"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816" name="Shape 816"/>
        <p:cNvGrpSpPr/>
        <p:nvPr/>
      </p:nvGrpSpPr>
      <p:grpSpPr>
        <a:xfrm>
          <a:off x="0" y="0"/>
          <a:ext cx="0" cy="0"/>
          <a:chOff x="0" y="0"/>
          <a:chExt cx="0" cy="0"/>
        </a:xfrm>
      </p:grpSpPr>
      <p:sp>
        <p:nvSpPr>
          <p:cNvPr id="817" name="Google Shape;817;p145"/>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18" name="Google Shape;818;p145"/>
          <p:cNvSpPr txBox="1"/>
          <p:nvPr>
            <p:ph idx="2" type="title"/>
          </p:nvPr>
        </p:nvSpPr>
        <p:spPr>
          <a:xfrm>
            <a:off x="1940479" y="1330079"/>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19" name="Google Shape;819;p145"/>
          <p:cNvSpPr txBox="1"/>
          <p:nvPr>
            <p:ph idx="1" type="subTitle"/>
          </p:nvPr>
        </p:nvSpPr>
        <p:spPr>
          <a:xfrm>
            <a:off x="1940479" y="1653630"/>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0" name="Google Shape;820;p145"/>
          <p:cNvSpPr txBox="1"/>
          <p:nvPr>
            <p:ph idx="3" type="title"/>
          </p:nvPr>
        </p:nvSpPr>
        <p:spPr>
          <a:xfrm>
            <a:off x="721279" y="3734547"/>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21" name="Google Shape;821;p145"/>
          <p:cNvSpPr txBox="1"/>
          <p:nvPr>
            <p:ph idx="4" type="subTitle"/>
          </p:nvPr>
        </p:nvSpPr>
        <p:spPr>
          <a:xfrm>
            <a:off x="721279" y="4058197"/>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2" name="Google Shape;822;p145"/>
          <p:cNvSpPr txBox="1"/>
          <p:nvPr>
            <p:ph idx="5" type="title"/>
          </p:nvPr>
        </p:nvSpPr>
        <p:spPr>
          <a:xfrm>
            <a:off x="1330879" y="2523876"/>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23" name="Google Shape;823;p145"/>
          <p:cNvSpPr txBox="1"/>
          <p:nvPr>
            <p:ph idx="6" type="subTitle"/>
          </p:nvPr>
        </p:nvSpPr>
        <p:spPr>
          <a:xfrm>
            <a:off x="1330879" y="2847426"/>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824" name="Google Shape;824;p145"/>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_1">
    <p:spTree>
      <p:nvGrpSpPr>
        <p:cNvPr id="825" name="Shape 825"/>
        <p:cNvGrpSpPr/>
        <p:nvPr/>
      </p:nvGrpSpPr>
      <p:grpSpPr>
        <a:xfrm>
          <a:off x="0" y="0"/>
          <a:ext cx="0" cy="0"/>
          <a:chOff x="0" y="0"/>
          <a:chExt cx="0" cy="0"/>
        </a:xfrm>
      </p:grpSpPr>
      <p:sp>
        <p:nvSpPr>
          <p:cNvPr id="826" name="Google Shape;826;p146"/>
          <p:cNvSpPr txBox="1"/>
          <p:nvPr>
            <p:ph type="title"/>
          </p:nvPr>
        </p:nvSpPr>
        <p:spPr>
          <a:xfrm>
            <a:off x="713350"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146"/>
          <p:cNvSpPr txBox="1"/>
          <p:nvPr>
            <p:ph idx="2" type="title"/>
          </p:nvPr>
        </p:nvSpPr>
        <p:spPr>
          <a:xfrm>
            <a:off x="1406479" y="1395350"/>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828" name="Google Shape;828;p146"/>
          <p:cNvSpPr txBox="1"/>
          <p:nvPr>
            <p:ph idx="1" type="subTitle"/>
          </p:nvPr>
        </p:nvSpPr>
        <p:spPr>
          <a:xfrm>
            <a:off x="1406479" y="1713127"/>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9" name="Google Shape;829;p146"/>
          <p:cNvSpPr txBox="1"/>
          <p:nvPr>
            <p:ph idx="3" type="title"/>
          </p:nvPr>
        </p:nvSpPr>
        <p:spPr>
          <a:xfrm>
            <a:off x="5057191" y="3742449"/>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830" name="Google Shape;830;p146"/>
          <p:cNvSpPr txBox="1"/>
          <p:nvPr>
            <p:ph idx="4" type="subTitle"/>
          </p:nvPr>
        </p:nvSpPr>
        <p:spPr>
          <a:xfrm>
            <a:off x="5057191" y="4060225"/>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1" name="Google Shape;831;p146"/>
          <p:cNvSpPr txBox="1"/>
          <p:nvPr>
            <p:ph idx="5" type="title"/>
          </p:nvPr>
        </p:nvSpPr>
        <p:spPr>
          <a:xfrm>
            <a:off x="1406479" y="2575362"/>
            <a:ext cx="2293500" cy="338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832" name="Google Shape;832;p146"/>
          <p:cNvSpPr txBox="1"/>
          <p:nvPr>
            <p:ph idx="6" type="subTitle"/>
          </p:nvPr>
        </p:nvSpPr>
        <p:spPr>
          <a:xfrm>
            <a:off x="1406479" y="2886520"/>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3" name="Google Shape;833;p146"/>
          <p:cNvSpPr txBox="1"/>
          <p:nvPr>
            <p:ph idx="7" type="title"/>
          </p:nvPr>
        </p:nvSpPr>
        <p:spPr>
          <a:xfrm>
            <a:off x="1406475" y="3742472"/>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834" name="Google Shape;834;p146"/>
          <p:cNvSpPr txBox="1"/>
          <p:nvPr>
            <p:ph idx="8" type="subTitle"/>
          </p:nvPr>
        </p:nvSpPr>
        <p:spPr>
          <a:xfrm>
            <a:off x="1406475" y="4060100"/>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5" name="Google Shape;835;p146"/>
          <p:cNvSpPr txBox="1"/>
          <p:nvPr>
            <p:ph idx="9" type="title"/>
          </p:nvPr>
        </p:nvSpPr>
        <p:spPr>
          <a:xfrm>
            <a:off x="5057193" y="1395350"/>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836" name="Google Shape;836;p146"/>
          <p:cNvSpPr txBox="1"/>
          <p:nvPr>
            <p:ph idx="13" type="subTitle"/>
          </p:nvPr>
        </p:nvSpPr>
        <p:spPr>
          <a:xfrm>
            <a:off x="5057193" y="1713126"/>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7" name="Google Shape;837;p146"/>
          <p:cNvSpPr txBox="1"/>
          <p:nvPr>
            <p:ph idx="14" type="title"/>
          </p:nvPr>
        </p:nvSpPr>
        <p:spPr>
          <a:xfrm>
            <a:off x="5057193" y="2575611"/>
            <a:ext cx="2293500" cy="338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838" name="Google Shape;838;p146"/>
          <p:cNvSpPr txBox="1"/>
          <p:nvPr>
            <p:ph idx="15" type="subTitle"/>
          </p:nvPr>
        </p:nvSpPr>
        <p:spPr>
          <a:xfrm>
            <a:off x="5057191" y="2886776"/>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839" name="Google Shape;839;p146"/>
          <p:cNvCxnSpPr/>
          <p:nvPr/>
        </p:nvCxnSpPr>
        <p:spPr>
          <a:xfrm>
            <a:off x="728860" y="295275"/>
            <a:ext cx="771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840" name="Shape 840"/>
        <p:cNvGrpSpPr/>
        <p:nvPr/>
      </p:nvGrpSpPr>
      <p:grpSpPr>
        <a:xfrm>
          <a:off x="0" y="0"/>
          <a:ext cx="0" cy="0"/>
          <a:chOff x="0" y="0"/>
          <a:chExt cx="0" cy="0"/>
        </a:xfrm>
      </p:grpSpPr>
      <p:sp>
        <p:nvSpPr>
          <p:cNvPr id="841" name="Google Shape;841;p147"/>
          <p:cNvSpPr txBox="1"/>
          <p:nvPr>
            <p:ph idx="1" type="subTitle"/>
          </p:nvPr>
        </p:nvSpPr>
        <p:spPr>
          <a:xfrm>
            <a:off x="2740075" y="1648600"/>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842" name="Google Shape;842;p147"/>
          <p:cNvSpPr txBox="1"/>
          <p:nvPr>
            <p:ph idx="2" type="subTitle"/>
          </p:nvPr>
        </p:nvSpPr>
        <p:spPr>
          <a:xfrm>
            <a:off x="5997725" y="1648600"/>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843" name="Google Shape;843;p147"/>
          <p:cNvSpPr txBox="1"/>
          <p:nvPr>
            <p:ph idx="3" type="subTitle"/>
          </p:nvPr>
        </p:nvSpPr>
        <p:spPr>
          <a:xfrm>
            <a:off x="2740075" y="3434329"/>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844" name="Google Shape;844;p147"/>
          <p:cNvSpPr txBox="1"/>
          <p:nvPr>
            <p:ph idx="4" type="subTitle"/>
          </p:nvPr>
        </p:nvSpPr>
        <p:spPr>
          <a:xfrm>
            <a:off x="5997725" y="3434329"/>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845" name="Google Shape;845;p147"/>
          <p:cNvSpPr txBox="1"/>
          <p:nvPr>
            <p:ph type="title"/>
          </p:nvPr>
        </p:nvSpPr>
        <p:spPr>
          <a:xfrm>
            <a:off x="713225" y="555875"/>
            <a:ext cx="77175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846" name="Google Shape;846;p147"/>
          <p:cNvSpPr txBox="1"/>
          <p:nvPr>
            <p:ph idx="5" type="subTitle"/>
          </p:nvPr>
        </p:nvSpPr>
        <p:spPr>
          <a:xfrm>
            <a:off x="2740075" y="1978675"/>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7" name="Google Shape;847;p147"/>
          <p:cNvSpPr txBox="1"/>
          <p:nvPr>
            <p:ph idx="6" type="subTitle"/>
          </p:nvPr>
        </p:nvSpPr>
        <p:spPr>
          <a:xfrm>
            <a:off x="5997725" y="1978675"/>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8" name="Google Shape;848;p147"/>
          <p:cNvSpPr txBox="1"/>
          <p:nvPr>
            <p:ph idx="7" type="subTitle"/>
          </p:nvPr>
        </p:nvSpPr>
        <p:spPr>
          <a:xfrm>
            <a:off x="5997725" y="3760850"/>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9" name="Google Shape;849;p147"/>
          <p:cNvSpPr txBox="1"/>
          <p:nvPr>
            <p:ph idx="8" type="subTitle"/>
          </p:nvPr>
        </p:nvSpPr>
        <p:spPr>
          <a:xfrm>
            <a:off x="2740075" y="3760850"/>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850" name="Google Shape;850;p147"/>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spTree>
      <p:nvGrpSpPr>
        <p:cNvPr id="851" name="Shape 851"/>
        <p:cNvGrpSpPr/>
        <p:nvPr/>
      </p:nvGrpSpPr>
      <p:grpSpPr>
        <a:xfrm>
          <a:off x="0" y="0"/>
          <a:ext cx="0" cy="0"/>
          <a:chOff x="0" y="0"/>
          <a:chExt cx="0" cy="0"/>
        </a:xfrm>
      </p:grpSpPr>
      <p:sp>
        <p:nvSpPr>
          <p:cNvPr id="852" name="Google Shape;852;p148"/>
          <p:cNvSpPr txBox="1"/>
          <p:nvPr>
            <p:ph type="title"/>
          </p:nvPr>
        </p:nvSpPr>
        <p:spPr>
          <a:xfrm>
            <a:off x="722375" y="549075"/>
            <a:ext cx="41904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853" name="Google Shape;853;p148"/>
          <p:cNvSpPr txBox="1"/>
          <p:nvPr>
            <p:ph idx="1" type="subTitle"/>
          </p:nvPr>
        </p:nvSpPr>
        <p:spPr>
          <a:xfrm>
            <a:off x="713225" y="1222625"/>
            <a:ext cx="3858900" cy="337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854" name="Shape 854"/>
        <p:cNvGrpSpPr/>
        <p:nvPr/>
      </p:nvGrpSpPr>
      <p:grpSpPr>
        <a:xfrm>
          <a:off x="0" y="0"/>
          <a:ext cx="0" cy="0"/>
          <a:chOff x="0" y="0"/>
          <a:chExt cx="0" cy="0"/>
        </a:xfrm>
      </p:grpSpPr>
      <p:sp>
        <p:nvSpPr>
          <p:cNvPr id="855" name="Google Shape;855;p149"/>
          <p:cNvSpPr txBox="1"/>
          <p:nvPr>
            <p:ph type="ctrTitle"/>
          </p:nvPr>
        </p:nvSpPr>
        <p:spPr>
          <a:xfrm>
            <a:off x="3659175" y="649504"/>
            <a:ext cx="47652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6" name="Google Shape;856;p149"/>
          <p:cNvSpPr txBox="1"/>
          <p:nvPr>
            <p:ph idx="1" type="subTitle"/>
          </p:nvPr>
        </p:nvSpPr>
        <p:spPr>
          <a:xfrm>
            <a:off x="4394475" y="1507258"/>
            <a:ext cx="3294600" cy="119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57" name="Google Shape;857;p149"/>
          <p:cNvSpPr txBox="1"/>
          <p:nvPr>
            <p:ph idx="2" type="subTitle"/>
          </p:nvPr>
        </p:nvSpPr>
        <p:spPr>
          <a:xfrm>
            <a:off x="4186875" y="3705230"/>
            <a:ext cx="3709800" cy="33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858" name="Google Shape;858;p149"/>
          <p:cNvCxnSpPr/>
          <p:nvPr/>
        </p:nvCxnSpPr>
        <p:spPr>
          <a:xfrm>
            <a:off x="1437772" y="294337"/>
            <a:ext cx="7717800" cy="0"/>
          </a:xfrm>
          <a:prstGeom prst="straightConnector1">
            <a:avLst/>
          </a:prstGeom>
          <a:noFill/>
          <a:ln cap="flat" cmpd="sng" w="19050">
            <a:solidFill>
              <a:schemeClr val="dk2"/>
            </a:solidFill>
            <a:prstDash val="solid"/>
            <a:round/>
            <a:headEnd len="med" w="med" type="none"/>
            <a:tailEnd len="med" w="med" type="none"/>
          </a:ln>
        </p:spPr>
      </p:cxnSp>
      <p:sp>
        <p:nvSpPr>
          <p:cNvPr id="859" name="Google Shape;859;p149"/>
          <p:cNvSpPr txBox="1"/>
          <p:nvPr/>
        </p:nvSpPr>
        <p:spPr>
          <a:xfrm>
            <a:off x="4116225" y="41532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lt1"/>
                </a:solidFill>
                <a:latin typeface="Anaheim"/>
                <a:ea typeface="Anaheim"/>
                <a:cs typeface="Anaheim"/>
                <a:sym typeface="Anaheim"/>
              </a:rPr>
              <a:t>CREDITS: This presentation template was created by </a:t>
            </a:r>
            <a:r>
              <a:rPr b="1" lang="en" sz="10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lt1"/>
                </a:solidFill>
                <a:latin typeface="Anaheim"/>
                <a:ea typeface="Anaheim"/>
                <a:cs typeface="Anaheim"/>
                <a:sym typeface="Anaheim"/>
              </a:rPr>
              <a:t>, and includes icons by </a:t>
            </a:r>
            <a:r>
              <a:rPr b="1" lang="en" sz="10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lt1"/>
                </a:solidFill>
                <a:latin typeface="Anaheim"/>
                <a:ea typeface="Anaheim"/>
                <a:cs typeface="Anaheim"/>
                <a:sym typeface="Anaheim"/>
              </a:rPr>
              <a:t> and infographics &amp; images by </a:t>
            </a:r>
            <a:r>
              <a:rPr b="1" lang="en" sz="10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lt1"/>
              </a:solidFill>
              <a:latin typeface="Anaheim"/>
              <a:ea typeface="Anaheim"/>
              <a:cs typeface="Anaheim"/>
              <a:sym typeface="Anaheim"/>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860" name="Shape 860"/>
        <p:cNvGrpSpPr/>
        <p:nvPr/>
      </p:nvGrpSpPr>
      <p:grpSpPr>
        <a:xfrm>
          <a:off x="0" y="0"/>
          <a:ext cx="0" cy="0"/>
          <a:chOff x="0" y="0"/>
          <a:chExt cx="0" cy="0"/>
        </a:xfrm>
      </p:grpSpPr>
      <p:grpSp>
        <p:nvGrpSpPr>
          <p:cNvPr id="861" name="Google Shape;861;p150"/>
          <p:cNvGrpSpPr/>
          <p:nvPr/>
        </p:nvGrpSpPr>
        <p:grpSpPr>
          <a:xfrm flipH="1">
            <a:off x="-10028" y="294337"/>
            <a:ext cx="9159176" cy="4571128"/>
            <a:chOff x="443882" y="1006750"/>
            <a:chExt cx="8026620" cy="2730825"/>
          </a:xfrm>
        </p:grpSpPr>
        <p:cxnSp>
          <p:nvCxnSpPr>
            <p:cNvPr id="862" name="Google Shape;862;p150"/>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863" name="Google Shape;863;p150"/>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864" name="Shape 864"/>
        <p:cNvGrpSpPr/>
        <p:nvPr/>
      </p:nvGrpSpPr>
      <p:grpSpPr>
        <a:xfrm>
          <a:off x="0" y="0"/>
          <a:ext cx="0" cy="0"/>
          <a:chOff x="0" y="0"/>
          <a:chExt cx="0" cy="0"/>
        </a:xfrm>
      </p:grpSpPr>
      <p:cxnSp>
        <p:nvCxnSpPr>
          <p:cNvPr id="865" name="Google Shape;865;p151"/>
          <p:cNvCxnSpPr/>
          <p:nvPr/>
        </p:nvCxnSpPr>
        <p:spPr>
          <a:xfrm rot="10800000">
            <a:off x="723435" y="4887100"/>
            <a:ext cx="7710000" cy="0"/>
          </a:xfrm>
          <a:prstGeom prst="straightConnector1">
            <a:avLst/>
          </a:prstGeom>
          <a:noFill/>
          <a:ln cap="flat" cmpd="sng" w="19050">
            <a:solidFill>
              <a:schemeClr val="dk2"/>
            </a:solidFill>
            <a:prstDash val="solid"/>
            <a:round/>
            <a:headEnd len="med" w="med" type="none"/>
            <a:tailEnd len="med" w="med" type="none"/>
          </a:ln>
        </p:spPr>
      </p:cxnSp>
      <p:cxnSp>
        <p:nvCxnSpPr>
          <p:cNvPr id="866" name="Google Shape;866;p151"/>
          <p:cNvCxnSpPr/>
          <p:nvPr/>
        </p:nvCxnSpPr>
        <p:spPr>
          <a:xfrm>
            <a:off x="8619825" y="-28750"/>
            <a:ext cx="0" cy="3762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867" name="Shape 867"/>
        <p:cNvGrpSpPr/>
        <p:nvPr/>
      </p:nvGrpSpPr>
      <p:grpSpPr>
        <a:xfrm>
          <a:off x="0" y="0"/>
          <a:ext cx="0" cy="0"/>
          <a:chOff x="0" y="0"/>
          <a:chExt cx="0" cy="0"/>
        </a:xfrm>
      </p:grpSpPr>
      <p:cxnSp>
        <p:nvCxnSpPr>
          <p:cNvPr id="868" name="Google Shape;868;p152"/>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5_1_1_1">
    <p:spTree>
      <p:nvGrpSpPr>
        <p:cNvPr id="869" name="Shape 869"/>
        <p:cNvGrpSpPr/>
        <p:nvPr/>
      </p:nvGrpSpPr>
      <p:grpSpPr>
        <a:xfrm>
          <a:off x="0" y="0"/>
          <a:ext cx="0" cy="0"/>
          <a:chOff x="0" y="0"/>
          <a:chExt cx="0" cy="0"/>
        </a:xfrm>
      </p:grpSpPr>
      <p:cxnSp>
        <p:nvCxnSpPr>
          <p:cNvPr id="870" name="Google Shape;870;p153"/>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67" name="Shape 67"/>
        <p:cNvGrpSpPr/>
        <p:nvPr/>
      </p:nvGrpSpPr>
      <p:grpSpPr>
        <a:xfrm>
          <a:off x="0" y="0"/>
          <a:ext cx="0" cy="0"/>
          <a:chOff x="0" y="0"/>
          <a:chExt cx="0" cy="0"/>
        </a:xfrm>
      </p:grpSpPr>
      <p:sp>
        <p:nvSpPr>
          <p:cNvPr id="68" name="Google Shape;68;p17"/>
          <p:cNvSpPr txBox="1"/>
          <p:nvPr>
            <p:ph idx="1" type="subTitle"/>
          </p:nvPr>
        </p:nvSpPr>
        <p:spPr>
          <a:xfrm>
            <a:off x="721019" y="2000775"/>
            <a:ext cx="22056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Bebas Neue"/>
              <a:buNone/>
              <a:defRPr sz="2000">
                <a:solidFill>
                  <a:schemeClr val="dk2"/>
                </a:solidFill>
                <a:latin typeface="Libre Baskerville"/>
                <a:ea typeface="Libre Baskerville"/>
                <a:cs typeface="Libre Baskerville"/>
                <a:sym typeface="Libre Baskerville"/>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69" name="Google Shape;69;p17"/>
          <p:cNvSpPr txBox="1"/>
          <p:nvPr>
            <p:ph idx="2" type="subTitle"/>
          </p:nvPr>
        </p:nvSpPr>
        <p:spPr>
          <a:xfrm>
            <a:off x="6220239" y="2000775"/>
            <a:ext cx="22056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solidFill>
                  <a:schemeClr val="dk2"/>
                </a:solidFill>
                <a:latin typeface="Libre Baskerville"/>
                <a:ea typeface="Libre Baskerville"/>
                <a:cs typeface="Libre Baskerville"/>
                <a:sym typeface="Libre Baskerville"/>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0" name="Google Shape;70;p17"/>
          <p:cNvSpPr txBox="1"/>
          <p:nvPr>
            <p:ph idx="3" type="subTitle"/>
          </p:nvPr>
        </p:nvSpPr>
        <p:spPr>
          <a:xfrm>
            <a:off x="721019" y="2265881"/>
            <a:ext cx="2205600" cy="87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7"/>
          <p:cNvSpPr txBox="1"/>
          <p:nvPr>
            <p:ph idx="4" type="subTitle"/>
          </p:nvPr>
        </p:nvSpPr>
        <p:spPr>
          <a:xfrm>
            <a:off x="6220239" y="2265881"/>
            <a:ext cx="2205600" cy="8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4" name="Google Shape;74;p18"/>
          <p:cNvCxnSpPr/>
          <p:nvPr/>
        </p:nvCxnSpPr>
        <p:spPr>
          <a:xfrm>
            <a:off x="713775" y="486687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flipH="1">
            <a:off x="830450" y="1052400"/>
            <a:ext cx="3049800" cy="1275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p:txBody>
      </p:sp>
      <p:sp>
        <p:nvSpPr>
          <p:cNvPr id="77" name="Google Shape;77;p19"/>
          <p:cNvSpPr txBox="1"/>
          <p:nvPr>
            <p:ph idx="1" type="subTitle"/>
          </p:nvPr>
        </p:nvSpPr>
        <p:spPr>
          <a:xfrm flipH="1">
            <a:off x="830449" y="2571750"/>
            <a:ext cx="3049800" cy="1513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78" name="Google Shape;78;p19"/>
          <p:cNvCxnSpPr/>
          <p:nvPr/>
        </p:nvCxnSpPr>
        <p:spPr>
          <a:xfrm>
            <a:off x="527375" y="1193050"/>
            <a:ext cx="0" cy="24762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0"/>
          <p:cNvSpPr txBox="1"/>
          <p:nvPr>
            <p:ph type="title"/>
          </p:nvPr>
        </p:nvSpPr>
        <p:spPr>
          <a:xfrm flipH="1">
            <a:off x="3946586" y="1364525"/>
            <a:ext cx="4482300" cy="240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81" name="Google Shape;81;p20"/>
          <p:cNvCxnSpPr/>
          <p:nvPr/>
        </p:nvCxnSpPr>
        <p:spPr>
          <a:xfrm>
            <a:off x="8619835" y="1257300"/>
            <a:ext cx="0" cy="2476200"/>
          </a:xfrm>
          <a:prstGeom prst="straightConnector1">
            <a:avLst/>
          </a:prstGeom>
          <a:noFill/>
          <a:ln cap="flat" cmpd="sng" w="19050">
            <a:solidFill>
              <a:schemeClr val="dk2"/>
            </a:solidFill>
            <a:prstDash val="solid"/>
            <a:round/>
            <a:headEnd len="med" w="med" type="none"/>
            <a:tailEnd len="med" w="med" type="none"/>
          </a:ln>
        </p:spPr>
      </p:cxnSp>
      <p:cxnSp>
        <p:nvCxnSpPr>
          <p:cNvPr id="82" name="Google Shape;82;p20"/>
          <p:cNvCxnSpPr/>
          <p:nvPr/>
        </p:nvCxnSpPr>
        <p:spPr>
          <a:xfrm rot="10800000">
            <a:off x="723435" y="4887100"/>
            <a:ext cx="771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txBox="1"/>
          <p:nvPr>
            <p:ph type="title"/>
          </p:nvPr>
        </p:nvSpPr>
        <p:spPr>
          <a:xfrm>
            <a:off x="5533675" y="1992614"/>
            <a:ext cx="27627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85" name="Google Shape;85;p21"/>
          <p:cNvSpPr txBox="1"/>
          <p:nvPr>
            <p:ph idx="1" type="body"/>
          </p:nvPr>
        </p:nvSpPr>
        <p:spPr>
          <a:xfrm>
            <a:off x="5533675" y="2636089"/>
            <a:ext cx="2762700" cy="127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86" name="Google Shape;86;p21"/>
          <p:cNvCxnSpPr/>
          <p:nvPr/>
        </p:nvCxnSpPr>
        <p:spPr>
          <a:xfrm>
            <a:off x="5533686" y="2573223"/>
            <a:ext cx="3682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type="title"/>
          </p:nvPr>
        </p:nvSpPr>
        <p:spPr>
          <a:xfrm>
            <a:off x="5892075" y="549075"/>
            <a:ext cx="2538600" cy="16725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414151" y="2959100"/>
            <a:ext cx="5016000" cy="1136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6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1805529" y="4114551"/>
            <a:ext cx="6624600" cy="4761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8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92" name="Google Shape;92;p23"/>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3" name="Shape 9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4" name="Shape 94"/>
        <p:cNvGrpSpPr/>
        <p:nvPr/>
      </p:nvGrpSpPr>
      <p:grpSpPr>
        <a:xfrm>
          <a:off x="0" y="0"/>
          <a:ext cx="0" cy="0"/>
          <a:chOff x="0" y="0"/>
          <a:chExt cx="0" cy="0"/>
        </a:xfrm>
      </p:grpSpPr>
      <p:sp>
        <p:nvSpPr>
          <p:cNvPr id="95" name="Google Shape;95;p25"/>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6" name="Google Shape;96;p25"/>
          <p:cNvSpPr txBox="1"/>
          <p:nvPr>
            <p:ph idx="2" type="title"/>
          </p:nvPr>
        </p:nvSpPr>
        <p:spPr>
          <a:xfrm>
            <a:off x="721362"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7" name="Google Shape;97;p25"/>
          <p:cNvSpPr txBox="1"/>
          <p:nvPr>
            <p:ph hasCustomPrompt="1" idx="3" type="title"/>
          </p:nvPr>
        </p:nvSpPr>
        <p:spPr>
          <a:xfrm>
            <a:off x="755718"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25"/>
          <p:cNvSpPr txBox="1"/>
          <p:nvPr>
            <p:ph idx="1" type="subTitle"/>
          </p:nvPr>
        </p:nvSpPr>
        <p:spPr>
          <a:xfrm>
            <a:off x="721372"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25"/>
          <p:cNvSpPr txBox="1"/>
          <p:nvPr>
            <p:ph idx="4" type="title"/>
          </p:nvPr>
        </p:nvSpPr>
        <p:spPr>
          <a:xfrm>
            <a:off x="3333822"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0" name="Google Shape;100;p25"/>
          <p:cNvSpPr txBox="1"/>
          <p:nvPr>
            <p:ph hasCustomPrompt="1" idx="5" type="title"/>
          </p:nvPr>
        </p:nvSpPr>
        <p:spPr>
          <a:xfrm>
            <a:off x="3368168"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25"/>
          <p:cNvSpPr txBox="1"/>
          <p:nvPr>
            <p:ph idx="6" type="subTitle"/>
          </p:nvPr>
        </p:nvSpPr>
        <p:spPr>
          <a:xfrm>
            <a:off x="3333823"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25"/>
          <p:cNvSpPr txBox="1"/>
          <p:nvPr>
            <p:ph idx="7" type="title"/>
          </p:nvPr>
        </p:nvSpPr>
        <p:spPr>
          <a:xfrm>
            <a:off x="5946254"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3" name="Google Shape;103;p25"/>
          <p:cNvSpPr txBox="1"/>
          <p:nvPr>
            <p:ph hasCustomPrompt="1" idx="8" type="title"/>
          </p:nvPr>
        </p:nvSpPr>
        <p:spPr>
          <a:xfrm>
            <a:off x="5980617"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25"/>
          <p:cNvSpPr txBox="1"/>
          <p:nvPr>
            <p:ph idx="9" type="subTitle"/>
          </p:nvPr>
        </p:nvSpPr>
        <p:spPr>
          <a:xfrm>
            <a:off x="5946272" y="230347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25"/>
          <p:cNvSpPr txBox="1"/>
          <p:nvPr>
            <p:ph idx="13" type="title"/>
          </p:nvPr>
        </p:nvSpPr>
        <p:spPr>
          <a:xfrm>
            <a:off x="721361" y="3495417"/>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6" name="Google Shape;106;p25"/>
          <p:cNvSpPr txBox="1"/>
          <p:nvPr>
            <p:ph hasCustomPrompt="1" idx="14" type="title"/>
          </p:nvPr>
        </p:nvSpPr>
        <p:spPr>
          <a:xfrm>
            <a:off x="755718"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25"/>
          <p:cNvSpPr txBox="1"/>
          <p:nvPr>
            <p:ph idx="15" type="subTitle"/>
          </p:nvPr>
        </p:nvSpPr>
        <p:spPr>
          <a:xfrm>
            <a:off x="721372" y="4081567"/>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25"/>
          <p:cNvSpPr txBox="1"/>
          <p:nvPr>
            <p:ph idx="16" type="title"/>
          </p:nvPr>
        </p:nvSpPr>
        <p:spPr>
          <a:xfrm>
            <a:off x="3333822" y="3495420"/>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9" name="Google Shape;109;p25"/>
          <p:cNvSpPr txBox="1"/>
          <p:nvPr>
            <p:ph hasCustomPrompt="1" idx="17" type="title"/>
          </p:nvPr>
        </p:nvSpPr>
        <p:spPr>
          <a:xfrm>
            <a:off x="3368168"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25"/>
          <p:cNvSpPr txBox="1"/>
          <p:nvPr>
            <p:ph idx="18" type="subTitle"/>
          </p:nvPr>
        </p:nvSpPr>
        <p:spPr>
          <a:xfrm>
            <a:off x="3333823"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1" name="Google Shape;111;p25"/>
          <p:cNvSpPr txBox="1"/>
          <p:nvPr>
            <p:ph idx="19" type="title"/>
          </p:nvPr>
        </p:nvSpPr>
        <p:spPr>
          <a:xfrm>
            <a:off x="5946254" y="349541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2" name="Google Shape;112;p25"/>
          <p:cNvSpPr txBox="1"/>
          <p:nvPr>
            <p:ph hasCustomPrompt="1" idx="20" type="title"/>
          </p:nvPr>
        </p:nvSpPr>
        <p:spPr>
          <a:xfrm>
            <a:off x="5946267"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25"/>
          <p:cNvSpPr txBox="1"/>
          <p:nvPr>
            <p:ph idx="21" type="subTitle"/>
          </p:nvPr>
        </p:nvSpPr>
        <p:spPr>
          <a:xfrm>
            <a:off x="5946272"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14" name="Google Shape;114;p25"/>
          <p:cNvGrpSpPr/>
          <p:nvPr/>
        </p:nvGrpSpPr>
        <p:grpSpPr>
          <a:xfrm>
            <a:off x="-10028" y="294337"/>
            <a:ext cx="9159394" cy="4571138"/>
            <a:chOff x="443882" y="1006750"/>
            <a:chExt cx="8026811" cy="2730831"/>
          </a:xfrm>
        </p:grpSpPr>
        <p:cxnSp>
          <p:nvCxnSpPr>
            <p:cNvPr id="115" name="Google Shape;115;p25"/>
            <p:cNvCxnSpPr/>
            <p:nvPr/>
          </p:nvCxnSpPr>
          <p:spPr>
            <a:xfrm>
              <a:off x="443882" y="1006750"/>
              <a:ext cx="7402200" cy="0"/>
            </a:xfrm>
            <a:prstGeom prst="straightConnector1">
              <a:avLst/>
            </a:prstGeom>
            <a:noFill/>
            <a:ln cap="flat" cmpd="sng" w="19050">
              <a:solidFill>
                <a:schemeClr val="dk2"/>
              </a:solidFill>
              <a:prstDash val="solid"/>
              <a:round/>
              <a:headEnd len="med" w="med" type="none"/>
              <a:tailEnd len="med" w="med" type="none"/>
            </a:ln>
          </p:spPr>
        </p:cxnSp>
        <p:cxnSp>
          <p:nvCxnSpPr>
            <p:cNvPr id="116" name="Google Shape;116;p25"/>
            <p:cNvCxnSpPr/>
            <p:nvPr/>
          </p:nvCxnSpPr>
          <p:spPr>
            <a:xfrm>
              <a:off x="1087693" y="3737581"/>
              <a:ext cx="73830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7">
    <p:spTree>
      <p:nvGrpSpPr>
        <p:cNvPr id="117" name="Shape 117"/>
        <p:cNvGrpSpPr/>
        <p:nvPr/>
      </p:nvGrpSpPr>
      <p:grpSpPr>
        <a:xfrm>
          <a:off x="0" y="0"/>
          <a:ext cx="0" cy="0"/>
          <a:chOff x="0" y="0"/>
          <a:chExt cx="0" cy="0"/>
        </a:xfrm>
      </p:grpSpPr>
      <p:sp>
        <p:nvSpPr>
          <p:cNvPr id="118" name="Google Shape;118;p26"/>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9" name="Google Shape;119;p26"/>
          <p:cNvSpPr txBox="1"/>
          <p:nvPr>
            <p:ph idx="1" type="subTitle"/>
          </p:nvPr>
        </p:nvSpPr>
        <p:spPr>
          <a:xfrm>
            <a:off x="5101300" y="3443575"/>
            <a:ext cx="2918700" cy="86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26"/>
          <p:cNvSpPr txBox="1"/>
          <p:nvPr>
            <p:ph hasCustomPrompt="1" idx="2" type="title"/>
          </p:nvPr>
        </p:nvSpPr>
        <p:spPr>
          <a:xfrm>
            <a:off x="5825936"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grpSp>
        <p:nvGrpSpPr>
          <p:cNvPr id="121" name="Google Shape;121;p26"/>
          <p:cNvGrpSpPr/>
          <p:nvPr/>
        </p:nvGrpSpPr>
        <p:grpSpPr>
          <a:xfrm>
            <a:off x="-10028" y="294337"/>
            <a:ext cx="9159176" cy="4571128"/>
            <a:chOff x="443882" y="1006750"/>
            <a:chExt cx="8026620" cy="2730825"/>
          </a:xfrm>
        </p:grpSpPr>
        <p:cxnSp>
          <p:nvCxnSpPr>
            <p:cNvPr id="122" name="Google Shape;122;p26"/>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123" name="Google Shape;123;p26"/>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8">
    <p:spTree>
      <p:nvGrpSpPr>
        <p:cNvPr id="124" name="Shape 124"/>
        <p:cNvGrpSpPr/>
        <p:nvPr/>
      </p:nvGrpSpPr>
      <p:grpSpPr>
        <a:xfrm>
          <a:off x="0" y="0"/>
          <a:ext cx="0" cy="0"/>
          <a:chOff x="0" y="0"/>
          <a:chExt cx="0" cy="0"/>
        </a:xfrm>
      </p:grpSpPr>
      <p:sp>
        <p:nvSpPr>
          <p:cNvPr id="125" name="Google Shape;125;p27"/>
          <p:cNvSpPr txBox="1"/>
          <p:nvPr>
            <p:ph type="title"/>
          </p:nvPr>
        </p:nvSpPr>
        <p:spPr>
          <a:xfrm>
            <a:off x="714025" y="1952275"/>
            <a:ext cx="3271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6" name="Google Shape;126;p27"/>
          <p:cNvSpPr txBox="1"/>
          <p:nvPr>
            <p:ph idx="1" type="subTitle"/>
          </p:nvPr>
        </p:nvSpPr>
        <p:spPr>
          <a:xfrm>
            <a:off x="714025" y="3472575"/>
            <a:ext cx="3271500" cy="816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 name="Google Shape;127;p27"/>
          <p:cNvSpPr txBox="1"/>
          <p:nvPr>
            <p:ph hasCustomPrompt="1" idx="2" type="title"/>
          </p:nvPr>
        </p:nvSpPr>
        <p:spPr>
          <a:xfrm>
            <a:off x="1690375" y="962425"/>
            <a:ext cx="13188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128" name="Google Shape;128;p27"/>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4">
    <p:spTree>
      <p:nvGrpSpPr>
        <p:cNvPr id="129" name="Shape 129"/>
        <p:cNvGrpSpPr/>
        <p:nvPr/>
      </p:nvGrpSpPr>
      <p:grpSpPr>
        <a:xfrm>
          <a:off x="0" y="0"/>
          <a:ext cx="0" cy="0"/>
          <a:chOff x="0" y="0"/>
          <a:chExt cx="0" cy="0"/>
        </a:xfrm>
      </p:grpSpPr>
      <p:sp>
        <p:nvSpPr>
          <p:cNvPr id="130" name="Google Shape;130;p28"/>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31" name="Google Shape;131;p28"/>
          <p:cNvSpPr txBox="1"/>
          <p:nvPr>
            <p:ph idx="1" type="subTitle"/>
          </p:nvPr>
        </p:nvSpPr>
        <p:spPr>
          <a:xfrm>
            <a:off x="5513500" y="3443575"/>
            <a:ext cx="2918700" cy="86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2" name="Google Shape;132;p28"/>
          <p:cNvSpPr txBox="1"/>
          <p:nvPr>
            <p:ph hasCustomPrompt="1" idx="2" type="title"/>
          </p:nvPr>
        </p:nvSpPr>
        <p:spPr>
          <a:xfrm>
            <a:off x="7160200"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133" name="Google Shape;133;p28"/>
          <p:cNvCxnSpPr/>
          <p:nvPr/>
        </p:nvCxnSpPr>
        <p:spPr>
          <a:xfrm>
            <a:off x="8618300" y="15430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3">
    <p:spTree>
      <p:nvGrpSpPr>
        <p:cNvPr id="134" name="Shape 134"/>
        <p:cNvGrpSpPr/>
        <p:nvPr/>
      </p:nvGrpSpPr>
      <p:grpSpPr>
        <a:xfrm>
          <a:off x="0" y="0"/>
          <a:ext cx="0" cy="0"/>
          <a:chOff x="0" y="0"/>
          <a:chExt cx="0" cy="0"/>
        </a:xfrm>
      </p:grpSpPr>
      <p:sp>
        <p:nvSpPr>
          <p:cNvPr id="135" name="Google Shape;135;p29"/>
          <p:cNvSpPr txBox="1"/>
          <p:nvPr>
            <p:ph type="title"/>
          </p:nvPr>
        </p:nvSpPr>
        <p:spPr>
          <a:xfrm>
            <a:off x="709050" y="3929175"/>
            <a:ext cx="38628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6" name="Google Shape;136;p29"/>
          <p:cNvSpPr txBox="1"/>
          <p:nvPr>
            <p:ph idx="1" type="subTitle"/>
          </p:nvPr>
        </p:nvSpPr>
        <p:spPr>
          <a:xfrm>
            <a:off x="709050" y="1371600"/>
            <a:ext cx="3566400" cy="26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137" name="Google Shape;137;p29"/>
          <p:cNvCxnSpPr/>
          <p:nvPr/>
        </p:nvCxnSpPr>
        <p:spPr>
          <a:xfrm>
            <a:off x="527375" y="15430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38" name="Shape 138"/>
        <p:cNvGrpSpPr/>
        <p:nvPr/>
      </p:nvGrpSpPr>
      <p:grpSpPr>
        <a:xfrm>
          <a:off x="0" y="0"/>
          <a:ext cx="0" cy="0"/>
          <a:chOff x="0" y="0"/>
          <a:chExt cx="0" cy="0"/>
        </a:xfrm>
      </p:grpSpPr>
      <p:sp>
        <p:nvSpPr>
          <p:cNvPr id="139" name="Google Shape;139;p30"/>
          <p:cNvSpPr txBox="1"/>
          <p:nvPr>
            <p:ph type="title"/>
          </p:nvPr>
        </p:nvSpPr>
        <p:spPr>
          <a:xfrm>
            <a:off x="4975725" y="539500"/>
            <a:ext cx="3228000" cy="1275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p:txBody>
      </p:sp>
      <p:sp>
        <p:nvSpPr>
          <p:cNvPr id="140" name="Google Shape;140;p30"/>
          <p:cNvSpPr txBox="1"/>
          <p:nvPr>
            <p:ph idx="1" type="subTitle"/>
          </p:nvPr>
        </p:nvSpPr>
        <p:spPr>
          <a:xfrm>
            <a:off x="4975725" y="1964325"/>
            <a:ext cx="3456900" cy="2344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cxnSp>
        <p:nvCxnSpPr>
          <p:cNvPr id="141" name="Google Shape;141;p30"/>
          <p:cNvCxnSpPr/>
          <p:nvPr/>
        </p:nvCxnSpPr>
        <p:spPr>
          <a:xfrm>
            <a:off x="5085436" y="1996684"/>
            <a:ext cx="4323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2">
    <p:spTree>
      <p:nvGrpSpPr>
        <p:cNvPr id="142" name="Shape 142"/>
        <p:cNvGrpSpPr/>
        <p:nvPr/>
      </p:nvGrpSpPr>
      <p:grpSpPr>
        <a:xfrm>
          <a:off x="0" y="0"/>
          <a:ext cx="0" cy="0"/>
          <a:chOff x="0" y="0"/>
          <a:chExt cx="0" cy="0"/>
        </a:xfrm>
      </p:grpSpPr>
      <p:sp>
        <p:nvSpPr>
          <p:cNvPr id="143" name="Google Shape;143;p31"/>
          <p:cNvSpPr txBox="1"/>
          <p:nvPr>
            <p:ph idx="1" type="subTitle"/>
          </p:nvPr>
        </p:nvSpPr>
        <p:spPr>
          <a:xfrm>
            <a:off x="1036964" y="1369496"/>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44" name="Google Shape;144;p31"/>
          <p:cNvSpPr txBox="1"/>
          <p:nvPr>
            <p:ph idx="2" type="subTitle"/>
          </p:nvPr>
        </p:nvSpPr>
        <p:spPr>
          <a:xfrm>
            <a:off x="1034208" y="2819322"/>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45" name="Google Shape;145;p31"/>
          <p:cNvSpPr txBox="1"/>
          <p:nvPr>
            <p:ph idx="3" type="subTitle"/>
          </p:nvPr>
        </p:nvSpPr>
        <p:spPr>
          <a:xfrm>
            <a:off x="1036979" y="1685286"/>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31"/>
          <p:cNvSpPr txBox="1"/>
          <p:nvPr>
            <p:ph idx="4" type="subTitle"/>
          </p:nvPr>
        </p:nvSpPr>
        <p:spPr>
          <a:xfrm>
            <a:off x="1032575" y="3138057"/>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47" name="Google Shape;147;p31"/>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2_1">
    <p:spTree>
      <p:nvGrpSpPr>
        <p:cNvPr id="148" name="Shape 148"/>
        <p:cNvGrpSpPr/>
        <p:nvPr/>
      </p:nvGrpSpPr>
      <p:grpSpPr>
        <a:xfrm>
          <a:off x="0" y="0"/>
          <a:ext cx="0" cy="0"/>
          <a:chOff x="0" y="0"/>
          <a:chExt cx="0" cy="0"/>
        </a:xfrm>
      </p:grpSpPr>
      <p:sp>
        <p:nvSpPr>
          <p:cNvPr id="149" name="Google Shape;149;p32"/>
          <p:cNvSpPr txBox="1"/>
          <p:nvPr>
            <p:ph idx="1" type="body"/>
          </p:nvPr>
        </p:nvSpPr>
        <p:spPr>
          <a:xfrm>
            <a:off x="713225" y="1219150"/>
            <a:ext cx="3840300" cy="33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150" name="Google Shape;150;p32"/>
          <p:cNvSpPr txBox="1"/>
          <p:nvPr>
            <p:ph type="title"/>
          </p:nvPr>
        </p:nvSpPr>
        <p:spPr>
          <a:xfrm>
            <a:off x="713225" y="549075"/>
            <a:ext cx="7717500" cy="478200"/>
          </a:xfrm>
          <a:prstGeom prst="rect">
            <a:avLst/>
          </a:prstGeom>
          <a:solidFill>
            <a:srgbClr val="21212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1" name="Google Shape;151;p32"/>
          <p:cNvSpPr txBox="1"/>
          <p:nvPr>
            <p:ph idx="2" type="body"/>
          </p:nvPr>
        </p:nvSpPr>
        <p:spPr>
          <a:xfrm>
            <a:off x="4590425" y="1219150"/>
            <a:ext cx="3840300" cy="33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2_1_1">
    <p:spTree>
      <p:nvGrpSpPr>
        <p:cNvPr id="152" name="Shape 152"/>
        <p:cNvGrpSpPr/>
        <p:nvPr/>
      </p:nvGrpSpPr>
      <p:grpSpPr>
        <a:xfrm>
          <a:off x="0" y="0"/>
          <a:ext cx="0" cy="0"/>
          <a:chOff x="0" y="0"/>
          <a:chExt cx="0" cy="0"/>
        </a:xfrm>
      </p:grpSpPr>
      <p:sp>
        <p:nvSpPr>
          <p:cNvPr id="153" name="Google Shape;153;p33"/>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33"/>
          <p:cNvSpPr txBox="1"/>
          <p:nvPr>
            <p:ph idx="1" type="subTitle"/>
          </p:nvPr>
        </p:nvSpPr>
        <p:spPr>
          <a:xfrm>
            <a:off x="6152224" y="3509049"/>
            <a:ext cx="2274000" cy="34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55" name="Google Shape;155;p33"/>
          <p:cNvSpPr txBox="1"/>
          <p:nvPr>
            <p:ph idx="2" type="subTitle"/>
          </p:nvPr>
        </p:nvSpPr>
        <p:spPr>
          <a:xfrm>
            <a:off x="719763" y="1451649"/>
            <a:ext cx="22740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56" name="Google Shape;156;p33"/>
          <p:cNvSpPr txBox="1"/>
          <p:nvPr>
            <p:ph idx="3" type="subTitle"/>
          </p:nvPr>
        </p:nvSpPr>
        <p:spPr>
          <a:xfrm>
            <a:off x="722376" y="1777342"/>
            <a:ext cx="22770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7" name="Google Shape;157;p33"/>
          <p:cNvSpPr txBox="1"/>
          <p:nvPr>
            <p:ph idx="4" type="subTitle"/>
          </p:nvPr>
        </p:nvSpPr>
        <p:spPr>
          <a:xfrm>
            <a:off x="6153912" y="3834742"/>
            <a:ext cx="2277000" cy="53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8" name="Google Shape;158;p33"/>
          <p:cNvCxnSpPr/>
          <p:nvPr/>
        </p:nvCxnSpPr>
        <p:spPr>
          <a:xfrm>
            <a:off x="527375" y="1364500"/>
            <a:ext cx="0" cy="997800"/>
          </a:xfrm>
          <a:prstGeom prst="straightConnector1">
            <a:avLst/>
          </a:prstGeom>
          <a:noFill/>
          <a:ln cap="flat" cmpd="sng" w="19050">
            <a:solidFill>
              <a:srgbClr val="F1B234"/>
            </a:solidFill>
            <a:prstDash val="solid"/>
            <a:round/>
            <a:headEnd len="med" w="med" type="none"/>
            <a:tailEnd len="med" w="med" type="none"/>
          </a:ln>
        </p:spPr>
      </p:cxnSp>
      <p:cxnSp>
        <p:nvCxnSpPr>
          <p:cNvPr id="159" name="Google Shape;159;p33"/>
          <p:cNvCxnSpPr/>
          <p:nvPr/>
        </p:nvCxnSpPr>
        <p:spPr>
          <a:xfrm>
            <a:off x="8619825" y="3495675"/>
            <a:ext cx="0" cy="847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60" name="Shape 160"/>
        <p:cNvGrpSpPr/>
        <p:nvPr/>
      </p:nvGrpSpPr>
      <p:grpSpPr>
        <a:xfrm>
          <a:off x="0" y="0"/>
          <a:ext cx="0" cy="0"/>
          <a:chOff x="0" y="0"/>
          <a:chExt cx="0" cy="0"/>
        </a:xfrm>
      </p:grpSpPr>
      <p:sp>
        <p:nvSpPr>
          <p:cNvPr id="161" name="Google Shape;161;p34"/>
          <p:cNvSpPr txBox="1"/>
          <p:nvPr>
            <p:ph hasCustomPrompt="1" type="title"/>
          </p:nvPr>
        </p:nvSpPr>
        <p:spPr>
          <a:xfrm>
            <a:off x="713225"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2" name="Google Shape;162;p34"/>
          <p:cNvSpPr txBox="1"/>
          <p:nvPr>
            <p:ph hasCustomPrompt="1" idx="2" type="title"/>
          </p:nvPr>
        </p:nvSpPr>
        <p:spPr>
          <a:xfrm>
            <a:off x="3616551"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3" name="Google Shape;163;p34"/>
          <p:cNvSpPr txBox="1"/>
          <p:nvPr>
            <p:ph hasCustomPrompt="1" idx="3" type="title"/>
          </p:nvPr>
        </p:nvSpPr>
        <p:spPr>
          <a:xfrm>
            <a:off x="6523851"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4" name="Google Shape;164;p34"/>
          <p:cNvSpPr txBox="1"/>
          <p:nvPr>
            <p:ph idx="4"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165" name="Google Shape;165;p34"/>
          <p:cNvSpPr txBox="1"/>
          <p:nvPr>
            <p:ph idx="1" type="subTitle"/>
          </p:nvPr>
        </p:nvSpPr>
        <p:spPr>
          <a:xfrm>
            <a:off x="713225"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6" name="Google Shape;166;p34"/>
          <p:cNvSpPr txBox="1"/>
          <p:nvPr>
            <p:ph idx="5" type="subTitle"/>
          </p:nvPr>
        </p:nvSpPr>
        <p:spPr>
          <a:xfrm>
            <a:off x="3616553"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34"/>
          <p:cNvSpPr txBox="1"/>
          <p:nvPr>
            <p:ph idx="6" type="subTitle"/>
          </p:nvPr>
        </p:nvSpPr>
        <p:spPr>
          <a:xfrm>
            <a:off x="6523854"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34"/>
          <p:cNvSpPr txBox="1"/>
          <p:nvPr>
            <p:ph idx="7" type="subTitle"/>
          </p:nvPr>
        </p:nvSpPr>
        <p:spPr>
          <a:xfrm>
            <a:off x="713225"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69" name="Google Shape;169;p34"/>
          <p:cNvSpPr txBox="1"/>
          <p:nvPr>
            <p:ph idx="8" type="subTitle"/>
          </p:nvPr>
        </p:nvSpPr>
        <p:spPr>
          <a:xfrm>
            <a:off x="3616553"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70" name="Google Shape;170;p34"/>
          <p:cNvSpPr txBox="1"/>
          <p:nvPr>
            <p:ph idx="9" type="subTitle"/>
          </p:nvPr>
        </p:nvSpPr>
        <p:spPr>
          <a:xfrm>
            <a:off x="6523854"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cxnSp>
        <p:nvCxnSpPr>
          <p:cNvPr id="171" name="Google Shape;171;p34"/>
          <p:cNvCxnSpPr/>
          <p:nvPr/>
        </p:nvCxnSpPr>
        <p:spPr>
          <a:xfrm>
            <a:off x="3114000" y="1523050"/>
            <a:ext cx="0" cy="3614100"/>
          </a:xfrm>
          <a:prstGeom prst="straightConnector1">
            <a:avLst/>
          </a:prstGeom>
          <a:noFill/>
          <a:ln cap="flat" cmpd="sng" w="19050">
            <a:solidFill>
              <a:schemeClr val="dk2"/>
            </a:solidFill>
            <a:prstDash val="solid"/>
            <a:round/>
            <a:headEnd len="med" w="med" type="none"/>
            <a:tailEnd len="med" w="med" type="none"/>
          </a:ln>
        </p:spPr>
      </p:cxnSp>
      <p:cxnSp>
        <p:nvCxnSpPr>
          <p:cNvPr id="172" name="Google Shape;172;p34"/>
          <p:cNvCxnSpPr/>
          <p:nvPr/>
        </p:nvCxnSpPr>
        <p:spPr>
          <a:xfrm>
            <a:off x="6018100" y="1523050"/>
            <a:ext cx="0" cy="3614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73" name="Shape 173"/>
        <p:cNvGrpSpPr/>
        <p:nvPr/>
      </p:nvGrpSpPr>
      <p:grpSpPr>
        <a:xfrm>
          <a:off x="0" y="0"/>
          <a:ext cx="0" cy="0"/>
          <a:chOff x="0" y="0"/>
          <a:chExt cx="0" cy="0"/>
        </a:xfrm>
      </p:grpSpPr>
      <p:sp>
        <p:nvSpPr>
          <p:cNvPr id="174" name="Google Shape;174;p35"/>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175" name="Google Shape;175;p35"/>
          <p:cNvGrpSpPr/>
          <p:nvPr/>
        </p:nvGrpSpPr>
        <p:grpSpPr>
          <a:xfrm>
            <a:off x="-10028" y="294337"/>
            <a:ext cx="9159394" cy="4571138"/>
            <a:chOff x="443882" y="1006750"/>
            <a:chExt cx="8026811" cy="2730831"/>
          </a:xfrm>
        </p:grpSpPr>
        <p:cxnSp>
          <p:nvCxnSpPr>
            <p:cNvPr id="176" name="Google Shape;176;p35"/>
            <p:cNvCxnSpPr/>
            <p:nvPr/>
          </p:nvCxnSpPr>
          <p:spPr>
            <a:xfrm>
              <a:off x="443882" y="1006750"/>
              <a:ext cx="7402200" cy="0"/>
            </a:xfrm>
            <a:prstGeom prst="straightConnector1">
              <a:avLst/>
            </a:prstGeom>
            <a:noFill/>
            <a:ln cap="flat" cmpd="sng" w="19050">
              <a:solidFill>
                <a:schemeClr val="dk2"/>
              </a:solidFill>
              <a:prstDash val="solid"/>
              <a:round/>
              <a:headEnd len="med" w="med" type="none"/>
              <a:tailEnd len="med" w="med" type="none"/>
            </a:ln>
          </p:spPr>
        </p:cxnSp>
        <p:cxnSp>
          <p:nvCxnSpPr>
            <p:cNvPr id="177" name="Google Shape;177;p35"/>
            <p:cNvCxnSpPr/>
            <p:nvPr/>
          </p:nvCxnSpPr>
          <p:spPr>
            <a:xfrm>
              <a:off x="1087693" y="3737581"/>
              <a:ext cx="73830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78" name="Shape 178"/>
        <p:cNvGrpSpPr/>
        <p:nvPr/>
      </p:nvGrpSpPr>
      <p:grpSpPr>
        <a:xfrm>
          <a:off x="0" y="0"/>
          <a:ext cx="0" cy="0"/>
          <a:chOff x="0" y="0"/>
          <a:chExt cx="0" cy="0"/>
        </a:xfrm>
      </p:grpSpPr>
      <p:sp>
        <p:nvSpPr>
          <p:cNvPr id="179" name="Google Shape;179;p36"/>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80" name="Google Shape;180;p36"/>
          <p:cNvCxnSpPr/>
          <p:nvPr/>
        </p:nvCxnSpPr>
        <p:spPr>
          <a:xfrm>
            <a:off x="8619825" y="-28750"/>
            <a:ext cx="0" cy="3762300"/>
          </a:xfrm>
          <a:prstGeom prst="straightConnector1">
            <a:avLst/>
          </a:prstGeom>
          <a:noFill/>
          <a:ln cap="flat" cmpd="sng" w="19050">
            <a:solidFill>
              <a:schemeClr val="dk2"/>
            </a:solidFill>
            <a:prstDash val="solid"/>
            <a:round/>
            <a:headEnd len="med" w="med" type="none"/>
            <a:tailEnd len="med" w="med" type="none"/>
          </a:ln>
        </p:spPr>
      </p:cxnSp>
      <p:cxnSp>
        <p:nvCxnSpPr>
          <p:cNvPr id="181" name="Google Shape;181;p36"/>
          <p:cNvCxnSpPr/>
          <p:nvPr/>
        </p:nvCxnSpPr>
        <p:spPr>
          <a:xfrm>
            <a:off x="713775" y="4866870"/>
            <a:ext cx="7732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
    <p:spTree>
      <p:nvGrpSpPr>
        <p:cNvPr id="182" name="Shape 182"/>
        <p:cNvGrpSpPr/>
        <p:nvPr/>
      </p:nvGrpSpPr>
      <p:grpSpPr>
        <a:xfrm>
          <a:off x="0" y="0"/>
          <a:ext cx="0" cy="0"/>
          <a:chOff x="0" y="0"/>
          <a:chExt cx="0" cy="0"/>
        </a:xfrm>
      </p:grpSpPr>
      <p:sp>
        <p:nvSpPr>
          <p:cNvPr id="183" name="Google Shape;183;p37"/>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84" name="Google Shape;184;p37"/>
          <p:cNvCxnSpPr/>
          <p:nvPr/>
        </p:nvCxnSpPr>
        <p:spPr>
          <a:xfrm>
            <a:off x="-10028" y="294337"/>
            <a:ext cx="844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1">
    <p:spTree>
      <p:nvGrpSpPr>
        <p:cNvPr id="185" name="Shape 185"/>
        <p:cNvGrpSpPr/>
        <p:nvPr/>
      </p:nvGrpSpPr>
      <p:grpSpPr>
        <a:xfrm>
          <a:off x="0" y="0"/>
          <a:ext cx="0" cy="0"/>
          <a:chOff x="0" y="0"/>
          <a:chExt cx="0" cy="0"/>
        </a:xfrm>
      </p:grpSpPr>
      <p:sp>
        <p:nvSpPr>
          <p:cNvPr id="186" name="Google Shape;186;p38"/>
          <p:cNvSpPr txBox="1"/>
          <p:nvPr>
            <p:ph type="title"/>
          </p:nvPr>
        </p:nvSpPr>
        <p:spPr>
          <a:xfrm>
            <a:off x="4571975" y="549075"/>
            <a:ext cx="3859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187" name="Google Shape;187;p38"/>
          <p:cNvSpPr txBox="1"/>
          <p:nvPr>
            <p:ph idx="1" type="subTitle"/>
          </p:nvPr>
        </p:nvSpPr>
        <p:spPr>
          <a:xfrm>
            <a:off x="4580305" y="2006625"/>
            <a:ext cx="18129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 name="Google Shape;188;p38"/>
          <p:cNvSpPr txBox="1"/>
          <p:nvPr>
            <p:ph idx="2" type="subTitle"/>
          </p:nvPr>
        </p:nvSpPr>
        <p:spPr>
          <a:xfrm>
            <a:off x="4580305" y="2327475"/>
            <a:ext cx="1812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38"/>
          <p:cNvSpPr txBox="1"/>
          <p:nvPr>
            <p:ph idx="3" type="subTitle"/>
          </p:nvPr>
        </p:nvSpPr>
        <p:spPr>
          <a:xfrm>
            <a:off x="6619878" y="2006625"/>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0" name="Google Shape;190;p38"/>
          <p:cNvSpPr txBox="1"/>
          <p:nvPr>
            <p:ph idx="4" type="subTitle"/>
          </p:nvPr>
        </p:nvSpPr>
        <p:spPr>
          <a:xfrm>
            <a:off x="6619878" y="2327476"/>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p38"/>
          <p:cNvSpPr txBox="1"/>
          <p:nvPr>
            <p:ph idx="5" type="subTitle"/>
          </p:nvPr>
        </p:nvSpPr>
        <p:spPr>
          <a:xfrm>
            <a:off x="4580305" y="3423400"/>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2" name="Google Shape;192;p38"/>
          <p:cNvSpPr txBox="1"/>
          <p:nvPr>
            <p:ph idx="6" type="subTitle"/>
          </p:nvPr>
        </p:nvSpPr>
        <p:spPr>
          <a:xfrm>
            <a:off x="4580305" y="3744252"/>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38"/>
          <p:cNvSpPr txBox="1"/>
          <p:nvPr>
            <p:ph idx="7" type="subTitle"/>
          </p:nvPr>
        </p:nvSpPr>
        <p:spPr>
          <a:xfrm>
            <a:off x="6619878" y="3423400"/>
            <a:ext cx="18105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 name="Google Shape;194;p38"/>
          <p:cNvSpPr txBox="1"/>
          <p:nvPr>
            <p:ph idx="8" type="subTitle"/>
          </p:nvPr>
        </p:nvSpPr>
        <p:spPr>
          <a:xfrm>
            <a:off x="6619878" y="3744249"/>
            <a:ext cx="18105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95" name="Google Shape;195;p38"/>
          <p:cNvGrpSpPr/>
          <p:nvPr/>
        </p:nvGrpSpPr>
        <p:grpSpPr>
          <a:xfrm flipH="1">
            <a:off x="-10028" y="294337"/>
            <a:ext cx="9159176" cy="4571128"/>
            <a:chOff x="443882" y="1006750"/>
            <a:chExt cx="8026620" cy="2730825"/>
          </a:xfrm>
        </p:grpSpPr>
        <p:cxnSp>
          <p:nvCxnSpPr>
            <p:cNvPr id="196" name="Google Shape;196;p38"/>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197" name="Google Shape;197;p38"/>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198" name="Shape 198"/>
        <p:cNvGrpSpPr/>
        <p:nvPr/>
      </p:nvGrpSpPr>
      <p:grpSpPr>
        <a:xfrm>
          <a:off x="0" y="0"/>
          <a:ext cx="0" cy="0"/>
          <a:chOff x="0" y="0"/>
          <a:chExt cx="0" cy="0"/>
        </a:xfrm>
      </p:grpSpPr>
      <p:sp>
        <p:nvSpPr>
          <p:cNvPr id="199" name="Google Shape;199;p39"/>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0" name="Google Shape;200;p39"/>
          <p:cNvSpPr txBox="1"/>
          <p:nvPr>
            <p:ph idx="2" type="title"/>
          </p:nvPr>
        </p:nvSpPr>
        <p:spPr>
          <a:xfrm>
            <a:off x="1940479" y="1330079"/>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1" name="Google Shape;201;p39"/>
          <p:cNvSpPr txBox="1"/>
          <p:nvPr>
            <p:ph idx="1" type="subTitle"/>
          </p:nvPr>
        </p:nvSpPr>
        <p:spPr>
          <a:xfrm>
            <a:off x="1940479" y="1653630"/>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39"/>
          <p:cNvSpPr txBox="1"/>
          <p:nvPr>
            <p:ph idx="3" type="title"/>
          </p:nvPr>
        </p:nvSpPr>
        <p:spPr>
          <a:xfrm>
            <a:off x="721279" y="3734547"/>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3" name="Google Shape;203;p39"/>
          <p:cNvSpPr txBox="1"/>
          <p:nvPr>
            <p:ph idx="4" type="subTitle"/>
          </p:nvPr>
        </p:nvSpPr>
        <p:spPr>
          <a:xfrm>
            <a:off x="721279" y="4058197"/>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39"/>
          <p:cNvSpPr txBox="1"/>
          <p:nvPr>
            <p:ph idx="5" type="title"/>
          </p:nvPr>
        </p:nvSpPr>
        <p:spPr>
          <a:xfrm>
            <a:off x="1330879" y="2523876"/>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5" name="Google Shape;205;p39"/>
          <p:cNvSpPr txBox="1"/>
          <p:nvPr>
            <p:ph idx="6" type="subTitle"/>
          </p:nvPr>
        </p:nvSpPr>
        <p:spPr>
          <a:xfrm>
            <a:off x="1330879" y="2847426"/>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06" name="Google Shape;206;p39"/>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_1">
    <p:spTree>
      <p:nvGrpSpPr>
        <p:cNvPr id="207" name="Shape 207"/>
        <p:cNvGrpSpPr/>
        <p:nvPr/>
      </p:nvGrpSpPr>
      <p:grpSpPr>
        <a:xfrm>
          <a:off x="0" y="0"/>
          <a:ext cx="0" cy="0"/>
          <a:chOff x="0" y="0"/>
          <a:chExt cx="0" cy="0"/>
        </a:xfrm>
      </p:grpSpPr>
      <p:sp>
        <p:nvSpPr>
          <p:cNvPr id="208" name="Google Shape;208;p40"/>
          <p:cNvSpPr txBox="1"/>
          <p:nvPr>
            <p:ph type="title"/>
          </p:nvPr>
        </p:nvSpPr>
        <p:spPr>
          <a:xfrm>
            <a:off x="713350"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40"/>
          <p:cNvSpPr txBox="1"/>
          <p:nvPr>
            <p:ph idx="2" type="title"/>
          </p:nvPr>
        </p:nvSpPr>
        <p:spPr>
          <a:xfrm>
            <a:off x="1406479" y="1395350"/>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210" name="Google Shape;210;p40"/>
          <p:cNvSpPr txBox="1"/>
          <p:nvPr>
            <p:ph idx="1" type="subTitle"/>
          </p:nvPr>
        </p:nvSpPr>
        <p:spPr>
          <a:xfrm>
            <a:off x="1406479" y="1713127"/>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40"/>
          <p:cNvSpPr txBox="1"/>
          <p:nvPr>
            <p:ph idx="3" type="title"/>
          </p:nvPr>
        </p:nvSpPr>
        <p:spPr>
          <a:xfrm>
            <a:off x="5057191" y="3742449"/>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212" name="Google Shape;212;p40"/>
          <p:cNvSpPr txBox="1"/>
          <p:nvPr>
            <p:ph idx="4" type="subTitle"/>
          </p:nvPr>
        </p:nvSpPr>
        <p:spPr>
          <a:xfrm>
            <a:off x="5057191" y="4060225"/>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40"/>
          <p:cNvSpPr txBox="1"/>
          <p:nvPr>
            <p:ph idx="5" type="title"/>
          </p:nvPr>
        </p:nvSpPr>
        <p:spPr>
          <a:xfrm>
            <a:off x="1406479" y="2575362"/>
            <a:ext cx="2293500" cy="338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214" name="Google Shape;214;p40"/>
          <p:cNvSpPr txBox="1"/>
          <p:nvPr>
            <p:ph idx="6" type="subTitle"/>
          </p:nvPr>
        </p:nvSpPr>
        <p:spPr>
          <a:xfrm>
            <a:off x="1406479" y="2886520"/>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40"/>
          <p:cNvSpPr txBox="1"/>
          <p:nvPr>
            <p:ph idx="7" type="title"/>
          </p:nvPr>
        </p:nvSpPr>
        <p:spPr>
          <a:xfrm>
            <a:off x="1406475" y="3742472"/>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216" name="Google Shape;216;p40"/>
          <p:cNvSpPr txBox="1"/>
          <p:nvPr>
            <p:ph idx="8" type="subTitle"/>
          </p:nvPr>
        </p:nvSpPr>
        <p:spPr>
          <a:xfrm>
            <a:off x="1406475" y="4060100"/>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40"/>
          <p:cNvSpPr txBox="1"/>
          <p:nvPr>
            <p:ph idx="9" type="title"/>
          </p:nvPr>
        </p:nvSpPr>
        <p:spPr>
          <a:xfrm>
            <a:off x="5057193" y="1395350"/>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218" name="Google Shape;218;p40"/>
          <p:cNvSpPr txBox="1"/>
          <p:nvPr>
            <p:ph idx="13" type="subTitle"/>
          </p:nvPr>
        </p:nvSpPr>
        <p:spPr>
          <a:xfrm>
            <a:off x="5057193" y="1713126"/>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40"/>
          <p:cNvSpPr txBox="1"/>
          <p:nvPr>
            <p:ph idx="14" type="title"/>
          </p:nvPr>
        </p:nvSpPr>
        <p:spPr>
          <a:xfrm>
            <a:off x="5057193" y="2575611"/>
            <a:ext cx="2293500" cy="338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220" name="Google Shape;220;p40"/>
          <p:cNvSpPr txBox="1"/>
          <p:nvPr>
            <p:ph idx="15" type="subTitle"/>
          </p:nvPr>
        </p:nvSpPr>
        <p:spPr>
          <a:xfrm>
            <a:off x="5057191" y="2886776"/>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21" name="Google Shape;221;p40"/>
          <p:cNvCxnSpPr/>
          <p:nvPr/>
        </p:nvCxnSpPr>
        <p:spPr>
          <a:xfrm>
            <a:off x="728860" y="295275"/>
            <a:ext cx="771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222" name="Shape 222"/>
        <p:cNvGrpSpPr/>
        <p:nvPr/>
      </p:nvGrpSpPr>
      <p:grpSpPr>
        <a:xfrm>
          <a:off x="0" y="0"/>
          <a:ext cx="0" cy="0"/>
          <a:chOff x="0" y="0"/>
          <a:chExt cx="0" cy="0"/>
        </a:xfrm>
      </p:grpSpPr>
      <p:sp>
        <p:nvSpPr>
          <p:cNvPr id="223" name="Google Shape;223;p41"/>
          <p:cNvSpPr txBox="1"/>
          <p:nvPr>
            <p:ph idx="1" type="subTitle"/>
          </p:nvPr>
        </p:nvSpPr>
        <p:spPr>
          <a:xfrm>
            <a:off x="2740075" y="1648600"/>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224" name="Google Shape;224;p41"/>
          <p:cNvSpPr txBox="1"/>
          <p:nvPr>
            <p:ph idx="2" type="subTitle"/>
          </p:nvPr>
        </p:nvSpPr>
        <p:spPr>
          <a:xfrm>
            <a:off x="5997725" y="1648600"/>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225" name="Google Shape;225;p41"/>
          <p:cNvSpPr txBox="1"/>
          <p:nvPr>
            <p:ph idx="3" type="subTitle"/>
          </p:nvPr>
        </p:nvSpPr>
        <p:spPr>
          <a:xfrm>
            <a:off x="2740075" y="3434329"/>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226" name="Google Shape;226;p41"/>
          <p:cNvSpPr txBox="1"/>
          <p:nvPr>
            <p:ph idx="4" type="subTitle"/>
          </p:nvPr>
        </p:nvSpPr>
        <p:spPr>
          <a:xfrm>
            <a:off x="5997725" y="3434329"/>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227" name="Google Shape;227;p41"/>
          <p:cNvSpPr txBox="1"/>
          <p:nvPr>
            <p:ph type="title"/>
          </p:nvPr>
        </p:nvSpPr>
        <p:spPr>
          <a:xfrm>
            <a:off x="713225" y="555875"/>
            <a:ext cx="77175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228" name="Google Shape;228;p41"/>
          <p:cNvSpPr txBox="1"/>
          <p:nvPr>
            <p:ph idx="5" type="subTitle"/>
          </p:nvPr>
        </p:nvSpPr>
        <p:spPr>
          <a:xfrm>
            <a:off x="2740075" y="1978675"/>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 name="Google Shape;229;p41"/>
          <p:cNvSpPr txBox="1"/>
          <p:nvPr>
            <p:ph idx="6" type="subTitle"/>
          </p:nvPr>
        </p:nvSpPr>
        <p:spPr>
          <a:xfrm>
            <a:off x="5997725" y="1978675"/>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41"/>
          <p:cNvSpPr txBox="1"/>
          <p:nvPr>
            <p:ph idx="7" type="subTitle"/>
          </p:nvPr>
        </p:nvSpPr>
        <p:spPr>
          <a:xfrm>
            <a:off x="5997725" y="3760850"/>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1" name="Google Shape;231;p41"/>
          <p:cNvSpPr txBox="1"/>
          <p:nvPr>
            <p:ph idx="8" type="subTitle"/>
          </p:nvPr>
        </p:nvSpPr>
        <p:spPr>
          <a:xfrm>
            <a:off x="2740075" y="3760850"/>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32" name="Google Shape;232;p41"/>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spTree>
      <p:nvGrpSpPr>
        <p:cNvPr id="233" name="Shape 233"/>
        <p:cNvGrpSpPr/>
        <p:nvPr/>
      </p:nvGrpSpPr>
      <p:grpSpPr>
        <a:xfrm>
          <a:off x="0" y="0"/>
          <a:ext cx="0" cy="0"/>
          <a:chOff x="0" y="0"/>
          <a:chExt cx="0" cy="0"/>
        </a:xfrm>
      </p:grpSpPr>
      <p:sp>
        <p:nvSpPr>
          <p:cNvPr id="234" name="Google Shape;234;p42"/>
          <p:cNvSpPr txBox="1"/>
          <p:nvPr>
            <p:ph type="title"/>
          </p:nvPr>
        </p:nvSpPr>
        <p:spPr>
          <a:xfrm>
            <a:off x="722375" y="549075"/>
            <a:ext cx="41904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235" name="Google Shape;235;p42"/>
          <p:cNvSpPr txBox="1"/>
          <p:nvPr>
            <p:ph idx="1" type="subTitle"/>
          </p:nvPr>
        </p:nvSpPr>
        <p:spPr>
          <a:xfrm>
            <a:off x="713225" y="1222625"/>
            <a:ext cx="3858900" cy="337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236" name="Shape 236"/>
        <p:cNvGrpSpPr/>
        <p:nvPr/>
      </p:nvGrpSpPr>
      <p:grpSpPr>
        <a:xfrm>
          <a:off x="0" y="0"/>
          <a:ext cx="0" cy="0"/>
          <a:chOff x="0" y="0"/>
          <a:chExt cx="0" cy="0"/>
        </a:xfrm>
      </p:grpSpPr>
      <p:sp>
        <p:nvSpPr>
          <p:cNvPr id="237" name="Google Shape;237;p43"/>
          <p:cNvSpPr txBox="1"/>
          <p:nvPr>
            <p:ph type="ctrTitle"/>
          </p:nvPr>
        </p:nvSpPr>
        <p:spPr>
          <a:xfrm>
            <a:off x="3659175" y="649504"/>
            <a:ext cx="47652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8" name="Google Shape;238;p43"/>
          <p:cNvSpPr txBox="1"/>
          <p:nvPr>
            <p:ph idx="1" type="subTitle"/>
          </p:nvPr>
        </p:nvSpPr>
        <p:spPr>
          <a:xfrm>
            <a:off x="4394475" y="1507258"/>
            <a:ext cx="3294600" cy="119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9" name="Google Shape;239;p43"/>
          <p:cNvSpPr txBox="1"/>
          <p:nvPr>
            <p:ph idx="2" type="subTitle"/>
          </p:nvPr>
        </p:nvSpPr>
        <p:spPr>
          <a:xfrm>
            <a:off x="4186875" y="3705230"/>
            <a:ext cx="3709800" cy="33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40" name="Google Shape;240;p43"/>
          <p:cNvCxnSpPr/>
          <p:nvPr/>
        </p:nvCxnSpPr>
        <p:spPr>
          <a:xfrm>
            <a:off x="1437772" y="294337"/>
            <a:ext cx="7717800" cy="0"/>
          </a:xfrm>
          <a:prstGeom prst="straightConnector1">
            <a:avLst/>
          </a:prstGeom>
          <a:noFill/>
          <a:ln cap="flat" cmpd="sng" w="19050">
            <a:solidFill>
              <a:schemeClr val="dk2"/>
            </a:solidFill>
            <a:prstDash val="solid"/>
            <a:round/>
            <a:headEnd len="med" w="med" type="none"/>
            <a:tailEnd len="med" w="med" type="none"/>
          </a:ln>
        </p:spPr>
      </p:cxnSp>
      <p:sp>
        <p:nvSpPr>
          <p:cNvPr id="241" name="Google Shape;241;p43"/>
          <p:cNvSpPr txBox="1"/>
          <p:nvPr/>
        </p:nvSpPr>
        <p:spPr>
          <a:xfrm>
            <a:off x="4116225" y="41532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lt1"/>
                </a:solidFill>
                <a:latin typeface="Anaheim"/>
                <a:ea typeface="Anaheim"/>
                <a:cs typeface="Anaheim"/>
                <a:sym typeface="Anaheim"/>
              </a:rPr>
              <a:t>CREDITS: This presentation template was created by </a:t>
            </a:r>
            <a:r>
              <a:rPr b="1" lang="en" sz="10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lt1"/>
                </a:solidFill>
                <a:latin typeface="Anaheim"/>
                <a:ea typeface="Anaheim"/>
                <a:cs typeface="Anaheim"/>
                <a:sym typeface="Anaheim"/>
              </a:rPr>
              <a:t>, and includes icons by </a:t>
            </a:r>
            <a:r>
              <a:rPr b="1" lang="en" sz="10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lt1"/>
                </a:solidFill>
                <a:latin typeface="Anaheim"/>
                <a:ea typeface="Anaheim"/>
                <a:cs typeface="Anaheim"/>
                <a:sym typeface="Anaheim"/>
              </a:rPr>
              <a:t> and infographics &amp; images by </a:t>
            </a:r>
            <a:r>
              <a:rPr b="1" lang="en" sz="10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lt1"/>
              </a:solidFill>
              <a:latin typeface="Anaheim"/>
              <a:ea typeface="Anaheim"/>
              <a:cs typeface="Anaheim"/>
              <a:sym typeface="Anahe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242" name="Shape 242"/>
        <p:cNvGrpSpPr/>
        <p:nvPr/>
      </p:nvGrpSpPr>
      <p:grpSpPr>
        <a:xfrm>
          <a:off x="0" y="0"/>
          <a:ext cx="0" cy="0"/>
          <a:chOff x="0" y="0"/>
          <a:chExt cx="0" cy="0"/>
        </a:xfrm>
      </p:grpSpPr>
      <p:grpSp>
        <p:nvGrpSpPr>
          <p:cNvPr id="243" name="Google Shape;243;p44"/>
          <p:cNvGrpSpPr/>
          <p:nvPr/>
        </p:nvGrpSpPr>
        <p:grpSpPr>
          <a:xfrm flipH="1">
            <a:off x="-10028" y="294337"/>
            <a:ext cx="9159176" cy="4571128"/>
            <a:chOff x="443882" y="1006750"/>
            <a:chExt cx="8026620" cy="2730825"/>
          </a:xfrm>
        </p:grpSpPr>
        <p:cxnSp>
          <p:nvCxnSpPr>
            <p:cNvPr id="244" name="Google Shape;244;p44"/>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245" name="Google Shape;245;p44"/>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246" name="Shape 246"/>
        <p:cNvGrpSpPr/>
        <p:nvPr/>
      </p:nvGrpSpPr>
      <p:grpSpPr>
        <a:xfrm>
          <a:off x="0" y="0"/>
          <a:ext cx="0" cy="0"/>
          <a:chOff x="0" y="0"/>
          <a:chExt cx="0" cy="0"/>
        </a:xfrm>
      </p:grpSpPr>
      <p:cxnSp>
        <p:nvCxnSpPr>
          <p:cNvPr id="247" name="Google Shape;247;p45"/>
          <p:cNvCxnSpPr/>
          <p:nvPr/>
        </p:nvCxnSpPr>
        <p:spPr>
          <a:xfrm rot="10800000">
            <a:off x="723435" y="4887100"/>
            <a:ext cx="7710000" cy="0"/>
          </a:xfrm>
          <a:prstGeom prst="straightConnector1">
            <a:avLst/>
          </a:prstGeom>
          <a:noFill/>
          <a:ln cap="flat" cmpd="sng" w="19050">
            <a:solidFill>
              <a:schemeClr val="dk2"/>
            </a:solidFill>
            <a:prstDash val="solid"/>
            <a:round/>
            <a:headEnd len="med" w="med" type="none"/>
            <a:tailEnd len="med" w="med" type="none"/>
          </a:ln>
        </p:spPr>
      </p:cxnSp>
      <p:cxnSp>
        <p:nvCxnSpPr>
          <p:cNvPr id="248" name="Google Shape;248;p45"/>
          <p:cNvCxnSpPr/>
          <p:nvPr/>
        </p:nvCxnSpPr>
        <p:spPr>
          <a:xfrm>
            <a:off x="8619825" y="-28750"/>
            <a:ext cx="0" cy="3762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249" name="Shape 249"/>
        <p:cNvGrpSpPr/>
        <p:nvPr/>
      </p:nvGrpSpPr>
      <p:grpSpPr>
        <a:xfrm>
          <a:off x="0" y="0"/>
          <a:ext cx="0" cy="0"/>
          <a:chOff x="0" y="0"/>
          <a:chExt cx="0" cy="0"/>
        </a:xfrm>
      </p:grpSpPr>
      <p:cxnSp>
        <p:nvCxnSpPr>
          <p:cNvPr id="250" name="Google Shape;250;p46"/>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5_1_1_1">
    <p:spTree>
      <p:nvGrpSpPr>
        <p:cNvPr id="251" name="Shape 251"/>
        <p:cNvGrpSpPr/>
        <p:nvPr/>
      </p:nvGrpSpPr>
      <p:grpSpPr>
        <a:xfrm>
          <a:off x="0" y="0"/>
          <a:ext cx="0" cy="0"/>
          <a:chOff x="0" y="0"/>
          <a:chExt cx="0" cy="0"/>
        </a:xfrm>
      </p:grpSpPr>
      <p:cxnSp>
        <p:nvCxnSpPr>
          <p:cNvPr id="252" name="Google Shape;252;p47"/>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
    <p:spTree>
      <p:nvGrpSpPr>
        <p:cNvPr id="253" name="Shape 253"/>
        <p:cNvGrpSpPr/>
        <p:nvPr/>
      </p:nvGrpSpPr>
      <p:grpSpPr>
        <a:xfrm>
          <a:off x="0" y="0"/>
          <a:ext cx="0" cy="0"/>
          <a:chOff x="0" y="0"/>
          <a:chExt cx="0" cy="0"/>
        </a:xfrm>
      </p:grpSpPr>
      <p:sp>
        <p:nvSpPr>
          <p:cNvPr id="254" name="Google Shape;254;p48"/>
          <p:cNvSpPr txBox="1"/>
          <p:nvPr>
            <p:ph type="title"/>
          </p:nvPr>
        </p:nvSpPr>
        <p:spPr>
          <a:xfrm>
            <a:off x="720000" y="3282888"/>
            <a:ext cx="21945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5" name="Google Shape;255;p48"/>
          <p:cNvSpPr txBox="1"/>
          <p:nvPr>
            <p:ph idx="1" type="subTitle"/>
          </p:nvPr>
        </p:nvSpPr>
        <p:spPr>
          <a:xfrm>
            <a:off x="720000" y="3663888"/>
            <a:ext cx="2194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48"/>
          <p:cNvSpPr txBox="1"/>
          <p:nvPr>
            <p:ph idx="2" type="title"/>
          </p:nvPr>
        </p:nvSpPr>
        <p:spPr>
          <a:xfrm>
            <a:off x="3474750" y="3282888"/>
            <a:ext cx="21945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7" name="Google Shape;257;p48"/>
          <p:cNvSpPr txBox="1"/>
          <p:nvPr>
            <p:ph idx="3" type="subTitle"/>
          </p:nvPr>
        </p:nvSpPr>
        <p:spPr>
          <a:xfrm>
            <a:off x="3474750" y="3663888"/>
            <a:ext cx="2194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48"/>
          <p:cNvSpPr txBox="1"/>
          <p:nvPr>
            <p:ph idx="4" type="title"/>
          </p:nvPr>
        </p:nvSpPr>
        <p:spPr>
          <a:xfrm>
            <a:off x="6229500" y="3282888"/>
            <a:ext cx="21945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9" name="Google Shape;259;p48"/>
          <p:cNvSpPr txBox="1"/>
          <p:nvPr>
            <p:ph idx="5" type="subTitle"/>
          </p:nvPr>
        </p:nvSpPr>
        <p:spPr>
          <a:xfrm>
            <a:off x="6229500" y="3663888"/>
            <a:ext cx="2194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48"/>
          <p:cNvSpPr txBox="1"/>
          <p:nvPr>
            <p:ph idx="6" type="title"/>
          </p:nvPr>
        </p:nvSpPr>
        <p:spPr>
          <a:xfrm>
            <a:off x="720000" y="358149"/>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1" name="Google Shape;261;p48"/>
          <p:cNvSpPr/>
          <p:nvPr/>
        </p:nvSpPr>
        <p:spPr>
          <a:xfrm>
            <a:off x="416862" y="538350"/>
            <a:ext cx="279900" cy="279900"/>
          </a:xfrm>
          <a:prstGeom prst="star12">
            <a:avLst>
              <a:gd fmla="val 37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 name="Shape 265"/>
        <p:cNvGrpSpPr/>
        <p:nvPr/>
      </p:nvGrpSpPr>
      <p:grpSpPr>
        <a:xfrm>
          <a:off x="0" y="0"/>
          <a:ext cx="0" cy="0"/>
          <a:chOff x="0" y="0"/>
          <a:chExt cx="0" cy="0"/>
        </a:xfrm>
      </p:grpSpPr>
      <p:sp>
        <p:nvSpPr>
          <p:cNvPr id="266" name="Google Shape;266;p50"/>
          <p:cNvSpPr txBox="1"/>
          <p:nvPr>
            <p:ph type="ctrTitle"/>
          </p:nvPr>
        </p:nvSpPr>
        <p:spPr>
          <a:xfrm>
            <a:off x="732275" y="856250"/>
            <a:ext cx="4468500" cy="3159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4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7" name="Google Shape;267;p50"/>
          <p:cNvSpPr txBox="1"/>
          <p:nvPr>
            <p:ph idx="1" type="subTitle"/>
          </p:nvPr>
        </p:nvSpPr>
        <p:spPr>
          <a:xfrm>
            <a:off x="732275" y="4015554"/>
            <a:ext cx="39039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 name="Shape 268"/>
        <p:cNvGrpSpPr/>
        <p:nvPr/>
      </p:nvGrpSpPr>
      <p:grpSpPr>
        <a:xfrm>
          <a:off x="0" y="0"/>
          <a:ext cx="0" cy="0"/>
          <a:chOff x="0" y="0"/>
          <a:chExt cx="0" cy="0"/>
        </a:xfrm>
      </p:grpSpPr>
      <p:sp>
        <p:nvSpPr>
          <p:cNvPr id="269" name="Google Shape;269;p51"/>
          <p:cNvSpPr txBox="1"/>
          <p:nvPr>
            <p:ph type="title"/>
          </p:nvPr>
        </p:nvSpPr>
        <p:spPr>
          <a:xfrm>
            <a:off x="714026" y="1932950"/>
            <a:ext cx="3045000" cy="150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70" name="Google Shape;270;p51"/>
          <p:cNvSpPr txBox="1"/>
          <p:nvPr>
            <p:ph idx="1" type="subTitle"/>
          </p:nvPr>
        </p:nvSpPr>
        <p:spPr>
          <a:xfrm>
            <a:off x="714026" y="3581208"/>
            <a:ext cx="3045000" cy="55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1" name="Google Shape;271;p51"/>
          <p:cNvSpPr txBox="1"/>
          <p:nvPr>
            <p:ph hasCustomPrompt="1" idx="2" type="title"/>
          </p:nvPr>
        </p:nvSpPr>
        <p:spPr>
          <a:xfrm>
            <a:off x="714026" y="944274"/>
            <a:ext cx="1318800" cy="986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b="1" sz="6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272" name="Google Shape;272;p51"/>
          <p:cNvCxnSpPr/>
          <p:nvPr/>
        </p:nvCxnSpPr>
        <p:spPr>
          <a:xfrm>
            <a:off x="527375" y="10096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3" name="Shape 273"/>
        <p:cNvGrpSpPr/>
        <p:nvPr/>
      </p:nvGrpSpPr>
      <p:grpSpPr>
        <a:xfrm>
          <a:off x="0" y="0"/>
          <a:ext cx="0" cy="0"/>
          <a:chOff x="0" y="0"/>
          <a:chExt cx="0" cy="0"/>
        </a:xfrm>
      </p:grpSpPr>
      <p:sp>
        <p:nvSpPr>
          <p:cNvPr id="274" name="Google Shape;274;p52"/>
          <p:cNvSpPr txBox="1"/>
          <p:nvPr>
            <p:ph idx="1" type="body"/>
          </p:nvPr>
        </p:nvSpPr>
        <p:spPr>
          <a:xfrm>
            <a:off x="713225" y="1207800"/>
            <a:ext cx="4173000" cy="3376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5" name="Google Shape;275;p52"/>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52"/>
          <p:cNvGrpSpPr/>
          <p:nvPr/>
        </p:nvGrpSpPr>
        <p:grpSpPr>
          <a:xfrm>
            <a:off x="713251" y="294337"/>
            <a:ext cx="7717830" cy="4571128"/>
            <a:chOff x="1077725" y="1006750"/>
            <a:chExt cx="6763500" cy="2730825"/>
          </a:xfrm>
        </p:grpSpPr>
        <p:cxnSp>
          <p:nvCxnSpPr>
            <p:cNvPr id="277" name="Google Shape;277;p52"/>
            <p:cNvCxnSpPr/>
            <p:nvPr/>
          </p:nvCxnSpPr>
          <p:spPr>
            <a:xfrm>
              <a:off x="1077725"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278" name="Google Shape;278;p52"/>
            <p:cNvCxnSpPr/>
            <p:nvPr/>
          </p:nvCxnSpPr>
          <p:spPr>
            <a:xfrm>
              <a:off x="1077725"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79" name="Shape 279"/>
        <p:cNvGrpSpPr/>
        <p:nvPr/>
      </p:nvGrpSpPr>
      <p:grpSpPr>
        <a:xfrm>
          <a:off x="0" y="0"/>
          <a:ext cx="0" cy="0"/>
          <a:chOff x="0" y="0"/>
          <a:chExt cx="0" cy="0"/>
        </a:xfrm>
      </p:grpSpPr>
      <p:sp>
        <p:nvSpPr>
          <p:cNvPr id="280" name="Google Shape;280;p53"/>
          <p:cNvSpPr txBox="1"/>
          <p:nvPr>
            <p:ph idx="1" type="subTitle"/>
          </p:nvPr>
        </p:nvSpPr>
        <p:spPr>
          <a:xfrm>
            <a:off x="721019" y="2000775"/>
            <a:ext cx="22056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Bebas Neue"/>
              <a:buNone/>
              <a:defRPr sz="2000">
                <a:solidFill>
                  <a:schemeClr val="dk2"/>
                </a:solidFill>
                <a:latin typeface="Libre Baskerville"/>
                <a:ea typeface="Libre Baskerville"/>
                <a:cs typeface="Libre Baskerville"/>
                <a:sym typeface="Libre Baskerville"/>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81" name="Google Shape;281;p53"/>
          <p:cNvSpPr txBox="1"/>
          <p:nvPr>
            <p:ph idx="2" type="subTitle"/>
          </p:nvPr>
        </p:nvSpPr>
        <p:spPr>
          <a:xfrm>
            <a:off x="6220239" y="2000775"/>
            <a:ext cx="22056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solidFill>
                  <a:schemeClr val="dk2"/>
                </a:solidFill>
                <a:latin typeface="Libre Baskerville"/>
                <a:ea typeface="Libre Baskerville"/>
                <a:cs typeface="Libre Baskerville"/>
                <a:sym typeface="Libre Baskerville"/>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82" name="Google Shape;282;p53"/>
          <p:cNvSpPr txBox="1"/>
          <p:nvPr>
            <p:ph idx="3" type="subTitle"/>
          </p:nvPr>
        </p:nvSpPr>
        <p:spPr>
          <a:xfrm>
            <a:off x="721019" y="2265881"/>
            <a:ext cx="2205600" cy="87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53"/>
          <p:cNvSpPr txBox="1"/>
          <p:nvPr>
            <p:ph idx="4" type="subTitle"/>
          </p:nvPr>
        </p:nvSpPr>
        <p:spPr>
          <a:xfrm>
            <a:off x="6220239" y="2265881"/>
            <a:ext cx="2205600" cy="8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4" name="Shape 284"/>
        <p:cNvGrpSpPr/>
        <p:nvPr/>
      </p:nvGrpSpPr>
      <p:grpSpPr>
        <a:xfrm>
          <a:off x="0" y="0"/>
          <a:ext cx="0" cy="0"/>
          <a:chOff x="0" y="0"/>
          <a:chExt cx="0" cy="0"/>
        </a:xfrm>
      </p:grpSpPr>
      <p:sp>
        <p:nvSpPr>
          <p:cNvPr id="285" name="Google Shape;285;p54"/>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286" name="Google Shape;286;p54"/>
          <p:cNvCxnSpPr/>
          <p:nvPr/>
        </p:nvCxnSpPr>
        <p:spPr>
          <a:xfrm>
            <a:off x="713775" y="486687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7" name="Shape 287"/>
        <p:cNvGrpSpPr/>
        <p:nvPr/>
      </p:nvGrpSpPr>
      <p:grpSpPr>
        <a:xfrm>
          <a:off x="0" y="0"/>
          <a:ext cx="0" cy="0"/>
          <a:chOff x="0" y="0"/>
          <a:chExt cx="0" cy="0"/>
        </a:xfrm>
      </p:grpSpPr>
      <p:sp>
        <p:nvSpPr>
          <p:cNvPr id="288" name="Google Shape;288;p55"/>
          <p:cNvSpPr txBox="1"/>
          <p:nvPr>
            <p:ph type="title"/>
          </p:nvPr>
        </p:nvSpPr>
        <p:spPr>
          <a:xfrm flipH="1">
            <a:off x="830450" y="1052400"/>
            <a:ext cx="3049800" cy="1275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p:txBody>
      </p:sp>
      <p:sp>
        <p:nvSpPr>
          <p:cNvPr id="289" name="Google Shape;289;p55"/>
          <p:cNvSpPr txBox="1"/>
          <p:nvPr>
            <p:ph idx="1" type="subTitle"/>
          </p:nvPr>
        </p:nvSpPr>
        <p:spPr>
          <a:xfrm flipH="1">
            <a:off x="830449" y="2571750"/>
            <a:ext cx="3049800" cy="1513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90" name="Google Shape;290;p55"/>
          <p:cNvCxnSpPr/>
          <p:nvPr/>
        </p:nvCxnSpPr>
        <p:spPr>
          <a:xfrm>
            <a:off x="527375" y="1193050"/>
            <a:ext cx="0" cy="24762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1" name="Shape 291"/>
        <p:cNvGrpSpPr/>
        <p:nvPr/>
      </p:nvGrpSpPr>
      <p:grpSpPr>
        <a:xfrm>
          <a:off x="0" y="0"/>
          <a:ext cx="0" cy="0"/>
          <a:chOff x="0" y="0"/>
          <a:chExt cx="0" cy="0"/>
        </a:xfrm>
      </p:grpSpPr>
      <p:sp>
        <p:nvSpPr>
          <p:cNvPr id="292" name="Google Shape;292;p56"/>
          <p:cNvSpPr txBox="1"/>
          <p:nvPr>
            <p:ph type="title"/>
          </p:nvPr>
        </p:nvSpPr>
        <p:spPr>
          <a:xfrm flipH="1">
            <a:off x="3946586" y="1364525"/>
            <a:ext cx="4482300" cy="240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3" name="Google Shape;293;p56"/>
          <p:cNvCxnSpPr/>
          <p:nvPr/>
        </p:nvCxnSpPr>
        <p:spPr>
          <a:xfrm>
            <a:off x="8619835" y="1257300"/>
            <a:ext cx="0" cy="2476200"/>
          </a:xfrm>
          <a:prstGeom prst="straightConnector1">
            <a:avLst/>
          </a:prstGeom>
          <a:noFill/>
          <a:ln cap="flat" cmpd="sng" w="19050">
            <a:solidFill>
              <a:schemeClr val="dk2"/>
            </a:solidFill>
            <a:prstDash val="solid"/>
            <a:round/>
            <a:headEnd len="med" w="med" type="none"/>
            <a:tailEnd len="med" w="med" type="none"/>
          </a:ln>
        </p:spPr>
      </p:cxnSp>
      <p:cxnSp>
        <p:nvCxnSpPr>
          <p:cNvPr id="294" name="Google Shape;294;p56"/>
          <p:cNvCxnSpPr/>
          <p:nvPr/>
        </p:nvCxnSpPr>
        <p:spPr>
          <a:xfrm rot="10800000">
            <a:off x="723435" y="4887100"/>
            <a:ext cx="771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5" name="Shape 295"/>
        <p:cNvGrpSpPr/>
        <p:nvPr/>
      </p:nvGrpSpPr>
      <p:grpSpPr>
        <a:xfrm>
          <a:off x="0" y="0"/>
          <a:ext cx="0" cy="0"/>
          <a:chOff x="0" y="0"/>
          <a:chExt cx="0" cy="0"/>
        </a:xfrm>
      </p:grpSpPr>
      <p:sp>
        <p:nvSpPr>
          <p:cNvPr id="296" name="Google Shape;296;p57"/>
          <p:cNvSpPr txBox="1"/>
          <p:nvPr>
            <p:ph type="title"/>
          </p:nvPr>
        </p:nvSpPr>
        <p:spPr>
          <a:xfrm>
            <a:off x="5533675" y="1992614"/>
            <a:ext cx="27627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297" name="Google Shape;297;p57"/>
          <p:cNvSpPr txBox="1"/>
          <p:nvPr>
            <p:ph idx="1" type="body"/>
          </p:nvPr>
        </p:nvSpPr>
        <p:spPr>
          <a:xfrm>
            <a:off x="5533675" y="2636089"/>
            <a:ext cx="2762700" cy="127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298" name="Google Shape;298;p57"/>
          <p:cNvCxnSpPr/>
          <p:nvPr/>
        </p:nvCxnSpPr>
        <p:spPr>
          <a:xfrm>
            <a:off x="5533686" y="2573223"/>
            <a:ext cx="3682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 name="Shape 299"/>
        <p:cNvGrpSpPr/>
        <p:nvPr/>
      </p:nvGrpSpPr>
      <p:grpSpPr>
        <a:xfrm>
          <a:off x="0" y="0"/>
          <a:ext cx="0" cy="0"/>
          <a:chOff x="0" y="0"/>
          <a:chExt cx="0" cy="0"/>
        </a:xfrm>
      </p:grpSpPr>
      <p:sp>
        <p:nvSpPr>
          <p:cNvPr id="300" name="Google Shape;300;p58"/>
          <p:cNvSpPr txBox="1"/>
          <p:nvPr>
            <p:ph type="title"/>
          </p:nvPr>
        </p:nvSpPr>
        <p:spPr>
          <a:xfrm>
            <a:off x="5892075" y="549075"/>
            <a:ext cx="2538600" cy="16725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1" name="Shape 301"/>
        <p:cNvGrpSpPr/>
        <p:nvPr/>
      </p:nvGrpSpPr>
      <p:grpSpPr>
        <a:xfrm>
          <a:off x="0" y="0"/>
          <a:ext cx="0" cy="0"/>
          <a:chOff x="0" y="0"/>
          <a:chExt cx="0" cy="0"/>
        </a:xfrm>
      </p:grpSpPr>
      <p:sp>
        <p:nvSpPr>
          <p:cNvPr id="302" name="Google Shape;302;p59"/>
          <p:cNvSpPr txBox="1"/>
          <p:nvPr>
            <p:ph hasCustomPrompt="1" type="title"/>
          </p:nvPr>
        </p:nvSpPr>
        <p:spPr>
          <a:xfrm>
            <a:off x="3414151" y="2959100"/>
            <a:ext cx="5016000" cy="1136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6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3" name="Google Shape;303;p59"/>
          <p:cNvSpPr txBox="1"/>
          <p:nvPr>
            <p:ph idx="1" type="body"/>
          </p:nvPr>
        </p:nvSpPr>
        <p:spPr>
          <a:xfrm>
            <a:off x="1805529" y="4114551"/>
            <a:ext cx="6624600" cy="4761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8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304" name="Google Shape;304;p59"/>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05" name="Shape 305"/>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06" name="Shape 306"/>
        <p:cNvGrpSpPr/>
        <p:nvPr/>
      </p:nvGrpSpPr>
      <p:grpSpPr>
        <a:xfrm>
          <a:off x="0" y="0"/>
          <a:ext cx="0" cy="0"/>
          <a:chOff x="0" y="0"/>
          <a:chExt cx="0" cy="0"/>
        </a:xfrm>
      </p:grpSpPr>
      <p:sp>
        <p:nvSpPr>
          <p:cNvPr id="307" name="Google Shape;307;p61"/>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08" name="Google Shape;308;p61"/>
          <p:cNvSpPr txBox="1"/>
          <p:nvPr>
            <p:ph idx="2" type="title"/>
          </p:nvPr>
        </p:nvSpPr>
        <p:spPr>
          <a:xfrm>
            <a:off x="721362"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9" name="Google Shape;309;p61"/>
          <p:cNvSpPr txBox="1"/>
          <p:nvPr>
            <p:ph hasCustomPrompt="1" idx="3" type="title"/>
          </p:nvPr>
        </p:nvSpPr>
        <p:spPr>
          <a:xfrm>
            <a:off x="755718"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61"/>
          <p:cNvSpPr txBox="1"/>
          <p:nvPr>
            <p:ph idx="1" type="subTitle"/>
          </p:nvPr>
        </p:nvSpPr>
        <p:spPr>
          <a:xfrm>
            <a:off x="721372"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1" name="Google Shape;311;p61"/>
          <p:cNvSpPr txBox="1"/>
          <p:nvPr>
            <p:ph idx="4" type="title"/>
          </p:nvPr>
        </p:nvSpPr>
        <p:spPr>
          <a:xfrm>
            <a:off x="3333822"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12" name="Google Shape;312;p61"/>
          <p:cNvSpPr txBox="1"/>
          <p:nvPr>
            <p:ph hasCustomPrompt="1" idx="5" type="title"/>
          </p:nvPr>
        </p:nvSpPr>
        <p:spPr>
          <a:xfrm>
            <a:off x="3368168"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3" name="Google Shape;313;p61"/>
          <p:cNvSpPr txBox="1"/>
          <p:nvPr>
            <p:ph idx="6" type="subTitle"/>
          </p:nvPr>
        </p:nvSpPr>
        <p:spPr>
          <a:xfrm>
            <a:off x="3333823"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4" name="Google Shape;314;p61"/>
          <p:cNvSpPr txBox="1"/>
          <p:nvPr>
            <p:ph idx="7" type="title"/>
          </p:nvPr>
        </p:nvSpPr>
        <p:spPr>
          <a:xfrm>
            <a:off x="5946254"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15" name="Google Shape;315;p61"/>
          <p:cNvSpPr txBox="1"/>
          <p:nvPr>
            <p:ph hasCustomPrompt="1" idx="8" type="title"/>
          </p:nvPr>
        </p:nvSpPr>
        <p:spPr>
          <a:xfrm>
            <a:off x="5980617"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 name="Google Shape;316;p61"/>
          <p:cNvSpPr txBox="1"/>
          <p:nvPr>
            <p:ph idx="9" type="subTitle"/>
          </p:nvPr>
        </p:nvSpPr>
        <p:spPr>
          <a:xfrm>
            <a:off x="5946272" y="230347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7" name="Google Shape;317;p61"/>
          <p:cNvSpPr txBox="1"/>
          <p:nvPr>
            <p:ph idx="13" type="title"/>
          </p:nvPr>
        </p:nvSpPr>
        <p:spPr>
          <a:xfrm>
            <a:off x="721361" y="3495417"/>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18" name="Google Shape;318;p61"/>
          <p:cNvSpPr txBox="1"/>
          <p:nvPr>
            <p:ph hasCustomPrompt="1" idx="14" type="title"/>
          </p:nvPr>
        </p:nvSpPr>
        <p:spPr>
          <a:xfrm>
            <a:off x="755718"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9" name="Google Shape;319;p61"/>
          <p:cNvSpPr txBox="1"/>
          <p:nvPr>
            <p:ph idx="15" type="subTitle"/>
          </p:nvPr>
        </p:nvSpPr>
        <p:spPr>
          <a:xfrm>
            <a:off x="721372" y="4081567"/>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0" name="Google Shape;320;p61"/>
          <p:cNvSpPr txBox="1"/>
          <p:nvPr>
            <p:ph idx="16" type="title"/>
          </p:nvPr>
        </p:nvSpPr>
        <p:spPr>
          <a:xfrm>
            <a:off x="3333822" y="3495420"/>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1" name="Google Shape;321;p61"/>
          <p:cNvSpPr txBox="1"/>
          <p:nvPr>
            <p:ph hasCustomPrompt="1" idx="17" type="title"/>
          </p:nvPr>
        </p:nvSpPr>
        <p:spPr>
          <a:xfrm>
            <a:off x="3368168"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2" name="Google Shape;322;p61"/>
          <p:cNvSpPr txBox="1"/>
          <p:nvPr>
            <p:ph idx="18" type="subTitle"/>
          </p:nvPr>
        </p:nvSpPr>
        <p:spPr>
          <a:xfrm>
            <a:off x="3333823"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3" name="Google Shape;323;p61"/>
          <p:cNvSpPr txBox="1"/>
          <p:nvPr>
            <p:ph idx="19" type="title"/>
          </p:nvPr>
        </p:nvSpPr>
        <p:spPr>
          <a:xfrm>
            <a:off x="5946254" y="349541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4" name="Google Shape;324;p61"/>
          <p:cNvSpPr txBox="1"/>
          <p:nvPr>
            <p:ph hasCustomPrompt="1" idx="20" type="title"/>
          </p:nvPr>
        </p:nvSpPr>
        <p:spPr>
          <a:xfrm>
            <a:off x="5946267"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5" name="Google Shape;325;p61"/>
          <p:cNvSpPr txBox="1"/>
          <p:nvPr>
            <p:ph idx="21" type="subTitle"/>
          </p:nvPr>
        </p:nvSpPr>
        <p:spPr>
          <a:xfrm>
            <a:off x="5946272"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326" name="Google Shape;326;p61"/>
          <p:cNvGrpSpPr/>
          <p:nvPr/>
        </p:nvGrpSpPr>
        <p:grpSpPr>
          <a:xfrm>
            <a:off x="-10028" y="294337"/>
            <a:ext cx="9159394" cy="4571138"/>
            <a:chOff x="443882" y="1006750"/>
            <a:chExt cx="8026811" cy="2730831"/>
          </a:xfrm>
        </p:grpSpPr>
        <p:cxnSp>
          <p:nvCxnSpPr>
            <p:cNvPr id="327" name="Google Shape;327;p61"/>
            <p:cNvCxnSpPr/>
            <p:nvPr/>
          </p:nvCxnSpPr>
          <p:spPr>
            <a:xfrm>
              <a:off x="443882" y="1006750"/>
              <a:ext cx="7402200" cy="0"/>
            </a:xfrm>
            <a:prstGeom prst="straightConnector1">
              <a:avLst/>
            </a:prstGeom>
            <a:noFill/>
            <a:ln cap="flat" cmpd="sng" w="19050">
              <a:solidFill>
                <a:schemeClr val="dk2"/>
              </a:solidFill>
              <a:prstDash val="solid"/>
              <a:round/>
              <a:headEnd len="med" w="med" type="none"/>
              <a:tailEnd len="med" w="med" type="none"/>
            </a:ln>
          </p:spPr>
        </p:cxnSp>
        <p:cxnSp>
          <p:nvCxnSpPr>
            <p:cNvPr id="328" name="Google Shape;328;p61"/>
            <p:cNvCxnSpPr/>
            <p:nvPr/>
          </p:nvCxnSpPr>
          <p:spPr>
            <a:xfrm>
              <a:off x="1087693" y="3737581"/>
              <a:ext cx="73830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7">
    <p:spTree>
      <p:nvGrpSpPr>
        <p:cNvPr id="329" name="Shape 329"/>
        <p:cNvGrpSpPr/>
        <p:nvPr/>
      </p:nvGrpSpPr>
      <p:grpSpPr>
        <a:xfrm>
          <a:off x="0" y="0"/>
          <a:ext cx="0" cy="0"/>
          <a:chOff x="0" y="0"/>
          <a:chExt cx="0" cy="0"/>
        </a:xfrm>
      </p:grpSpPr>
      <p:sp>
        <p:nvSpPr>
          <p:cNvPr id="330" name="Google Shape;330;p62"/>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31" name="Google Shape;331;p62"/>
          <p:cNvSpPr txBox="1"/>
          <p:nvPr>
            <p:ph idx="1" type="subTitle"/>
          </p:nvPr>
        </p:nvSpPr>
        <p:spPr>
          <a:xfrm>
            <a:off x="5101300" y="3443575"/>
            <a:ext cx="2918700" cy="86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2" name="Google Shape;332;p62"/>
          <p:cNvSpPr txBox="1"/>
          <p:nvPr>
            <p:ph hasCustomPrompt="1" idx="2" type="title"/>
          </p:nvPr>
        </p:nvSpPr>
        <p:spPr>
          <a:xfrm>
            <a:off x="5825936"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grpSp>
        <p:nvGrpSpPr>
          <p:cNvPr id="333" name="Google Shape;333;p62"/>
          <p:cNvGrpSpPr/>
          <p:nvPr/>
        </p:nvGrpSpPr>
        <p:grpSpPr>
          <a:xfrm>
            <a:off x="-10028" y="294337"/>
            <a:ext cx="9159176" cy="4571128"/>
            <a:chOff x="443882" y="1006750"/>
            <a:chExt cx="8026620" cy="2730825"/>
          </a:xfrm>
        </p:grpSpPr>
        <p:cxnSp>
          <p:nvCxnSpPr>
            <p:cNvPr id="334" name="Google Shape;334;p62"/>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335" name="Google Shape;335;p62"/>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8">
    <p:spTree>
      <p:nvGrpSpPr>
        <p:cNvPr id="336" name="Shape 336"/>
        <p:cNvGrpSpPr/>
        <p:nvPr/>
      </p:nvGrpSpPr>
      <p:grpSpPr>
        <a:xfrm>
          <a:off x="0" y="0"/>
          <a:ext cx="0" cy="0"/>
          <a:chOff x="0" y="0"/>
          <a:chExt cx="0" cy="0"/>
        </a:xfrm>
      </p:grpSpPr>
      <p:sp>
        <p:nvSpPr>
          <p:cNvPr id="337" name="Google Shape;337;p63"/>
          <p:cNvSpPr txBox="1"/>
          <p:nvPr>
            <p:ph type="title"/>
          </p:nvPr>
        </p:nvSpPr>
        <p:spPr>
          <a:xfrm>
            <a:off x="714025" y="1952275"/>
            <a:ext cx="3271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38" name="Google Shape;338;p63"/>
          <p:cNvSpPr txBox="1"/>
          <p:nvPr>
            <p:ph idx="1" type="subTitle"/>
          </p:nvPr>
        </p:nvSpPr>
        <p:spPr>
          <a:xfrm>
            <a:off x="714025" y="3472575"/>
            <a:ext cx="3271500" cy="816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9" name="Google Shape;339;p63"/>
          <p:cNvSpPr txBox="1"/>
          <p:nvPr>
            <p:ph hasCustomPrompt="1" idx="2" type="title"/>
          </p:nvPr>
        </p:nvSpPr>
        <p:spPr>
          <a:xfrm>
            <a:off x="1690375" y="962425"/>
            <a:ext cx="13188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340" name="Google Shape;340;p63"/>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4">
    <p:spTree>
      <p:nvGrpSpPr>
        <p:cNvPr id="341" name="Shape 341"/>
        <p:cNvGrpSpPr/>
        <p:nvPr/>
      </p:nvGrpSpPr>
      <p:grpSpPr>
        <a:xfrm>
          <a:off x="0" y="0"/>
          <a:ext cx="0" cy="0"/>
          <a:chOff x="0" y="0"/>
          <a:chExt cx="0" cy="0"/>
        </a:xfrm>
      </p:grpSpPr>
      <p:sp>
        <p:nvSpPr>
          <p:cNvPr id="342" name="Google Shape;342;p64"/>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43" name="Google Shape;343;p64"/>
          <p:cNvSpPr txBox="1"/>
          <p:nvPr>
            <p:ph idx="1" type="subTitle"/>
          </p:nvPr>
        </p:nvSpPr>
        <p:spPr>
          <a:xfrm>
            <a:off x="5513500" y="3443575"/>
            <a:ext cx="2918700" cy="86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4" name="Google Shape;344;p64"/>
          <p:cNvSpPr txBox="1"/>
          <p:nvPr>
            <p:ph hasCustomPrompt="1" idx="2" type="title"/>
          </p:nvPr>
        </p:nvSpPr>
        <p:spPr>
          <a:xfrm>
            <a:off x="7160200"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345" name="Google Shape;345;p64"/>
          <p:cNvCxnSpPr/>
          <p:nvPr/>
        </p:nvCxnSpPr>
        <p:spPr>
          <a:xfrm>
            <a:off x="8618300" y="15430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3">
    <p:spTree>
      <p:nvGrpSpPr>
        <p:cNvPr id="346" name="Shape 346"/>
        <p:cNvGrpSpPr/>
        <p:nvPr/>
      </p:nvGrpSpPr>
      <p:grpSpPr>
        <a:xfrm>
          <a:off x="0" y="0"/>
          <a:ext cx="0" cy="0"/>
          <a:chOff x="0" y="0"/>
          <a:chExt cx="0" cy="0"/>
        </a:xfrm>
      </p:grpSpPr>
      <p:sp>
        <p:nvSpPr>
          <p:cNvPr id="347" name="Google Shape;347;p65"/>
          <p:cNvSpPr txBox="1"/>
          <p:nvPr>
            <p:ph type="title"/>
          </p:nvPr>
        </p:nvSpPr>
        <p:spPr>
          <a:xfrm>
            <a:off x="709050" y="3929175"/>
            <a:ext cx="38628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8" name="Google Shape;348;p65"/>
          <p:cNvSpPr txBox="1"/>
          <p:nvPr>
            <p:ph idx="1" type="subTitle"/>
          </p:nvPr>
        </p:nvSpPr>
        <p:spPr>
          <a:xfrm>
            <a:off x="709050" y="1371600"/>
            <a:ext cx="3566400" cy="26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349" name="Google Shape;349;p65"/>
          <p:cNvCxnSpPr/>
          <p:nvPr/>
        </p:nvCxnSpPr>
        <p:spPr>
          <a:xfrm>
            <a:off x="527375" y="15430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350" name="Shape 350"/>
        <p:cNvGrpSpPr/>
        <p:nvPr/>
      </p:nvGrpSpPr>
      <p:grpSpPr>
        <a:xfrm>
          <a:off x="0" y="0"/>
          <a:ext cx="0" cy="0"/>
          <a:chOff x="0" y="0"/>
          <a:chExt cx="0" cy="0"/>
        </a:xfrm>
      </p:grpSpPr>
      <p:sp>
        <p:nvSpPr>
          <p:cNvPr id="351" name="Google Shape;351;p66"/>
          <p:cNvSpPr txBox="1"/>
          <p:nvPr>
            <p:ph type="title"/>
          </p:nvPr>
        </p:nvSpPr>
        <p:spPr>
          <a:xfrm>
            <a:off x="4975725" y="539500"/>
            <a:ext cx="3228000" cy="1275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p:txBody>
      </p:sp>
      <p:sp>
        <p:nvSpPr>
          <p:cNvPr id="352" name="Google Shape;352;p66"/>
          <p:cNvSpPr txBox="1"/>
          <p:nvPr>
            <p:ph idx="1" type="subTitle"/>
          </p:nvPr>
        </p:nvSpPr>
        <p:spPr>
          <a:xfrm>
            <a:off x="4975725" y="1964325"/>
            <a:ext cx="3456900" cy="2344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cxnSp>
        <p:nvCxnSpPr>
          <p:cNvPr id="353" name="Google Shape;353;p66"/>
          <p:cNvCxnSpPr/>
          <p:nvPr/>
        </p:nvCxnSpPr>
        <p:spPr>
          <a:xfrm>
            <a:off x="5085436" y="1996684"/>
            <a:ext cx="4323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2">
    <p:spTree>
      <p:nvGrpSpPr>
        <p:cNvPr id="354" name="Shape 354"/>
        <p:cNvGrpSpPr/>
        <p:nvPr/>
      </p:nvGrpSpPr>
      <p:grpSpPr>
        <a:xfrm>
          <a:off x="0" y="0"/>
          <a:ext cx="0" cy="0"/>
          <a:chOff x="0" y="0"/>
          <a:chExt cx="0" cy="0"/>
        </a:xfrm>
      </p:grpSpPr>
      <p:sp>
        <p:nvSpPr>
          <p:cNvPr id="355" name="Google Shape;355;p67"/>
          <p:cNvSpPr txBox="1"/>
          <p:nvPr>
            <p:ph idx="1" type="subTitle"/>
          </p:nvPr>
        </p:nvSpPr>
        <p:spPr>
          <a:xfrm>
            <a:off x="1036964" y="1369496"/>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356" name="Google Shape;356;p67"/>
          <p:cNvSpPr txBox="1"/>
          <p:nvPr>
            <p:ph idx="2" type="subTitle"/>
          </p:nvPr>
        </p:nvSpPr>
        <p:spPr>
          <a:xfrm>
            <a:off x="1034208" y="2819322"/>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357" name="Google Shape;357;p67"/>
          <p:cNvSpPr txBox="1"/>
          <p:nvPr>
            <p:ph idx="3" type="subTitle"/>
          </p:nvPr>
        </p:nvSpPr>
        <p:spPr>
          <a:xfrm>
            <a:off x="1036979" y="1685286"/>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8" name="Google Shape;358;p67"/>
          <p:cNvSpPr txBox="1"/>
          <p:nvPr>
            <p:ph idx="4" type="subTitle"/>
          </p:nvPr>
        </p:nvSpPr>
        <p:spPr>
          <a:xfrm>
            <a:off x="1032575" y="3138057"/>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59" name="Google Shape;359;p67"/>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2_1">
    <p:spTree>
      <p:nvGrpSpPr>
        <p:cNvPr id="360" name="Shape 360"/>
        <p:cNvGrpSpPr/>
        <p:nvPr/>
      </p:nvGrpSpPr>
      <p:grpSpPr>
        <a:xfrm>
          <a:off x="0" y="0"/>
          <a:ext cx="0" cy="0"/>
          <a:chOff x="0" y="0"/>
          <a:chExt cx="0" cy="0"/>
        </a:xfrm>
      </p:grpSpPr>
      <p:sp>
        <p:nvSpPr>
          <p:cNvPr id="361" name="Google Shape;361;p68"/>
          <p:cNvSpPr txBox="1"/>
          <p:nvPr>
            <p:ph idx="1" type="body"/>
          </p:nvPr>
        </p:nvSpPr>
        <p:spPr>
          <a:xfrm>
            <a:off x="713225" y="1219150"/>
            <a:ext cx="3840300" cy="33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362" name="Google Shape;362;p68"/>
          <p:cNvSpPr txBox="1"/>
          <p:nvPr>
            <p:ph type="title"/>
          </p:nvPr>
        </p:nvSpPr>
        <p:spPr>
          <a:xfrm>
            <a:off x="713225" y="549075"/>
            <a:ext cx="7717500" cy="478200"/>
          </a:xfrm>
          <a:prstGeom prst="rect">
            <a:avLst/>
          </a:prstGeom>
          <a:solidFill>
            <a:srgbClr val="21212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63" name="Google Shape;363;p68"/>
          <p:cNvSpPr txBox="1"/>
          <p:nvPr>
            <p:ph idx="2" type="body"/>
          </p:nvPr>
        </p:nvSpPr>
        <p:spPr>
          <a:xfrm>
            <a:off x="4590425" y="1219150"/>
            <a:ext cx="3840300" cy="33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2_1_1">
    <p:spTree>
      <p:nvGrpSpPr>
        <p:cNvPr id="364" name="Shape 364"/>
        <p:cNvGrpSpPr/>
        <p:nvPr/>
      </p:nvGrpSpPr>
      <p:grpSpPr>
        <a:xfrm>
          <a:off x="0" y="0"/>
          <a:ext cx="0" cy="0"/>
          <a:chOff x="0" y="0"/>
          <a:chExt cx="0" cy="0"/>
        </a:xfrm>
      </p:grpSpPr>
      <p:sp>
        <p:nvSpPr>
          <p:cNvPr id="365" name="Google Shape;365;p69"/>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69"/>
          <p:cNvSpPr txBox="1"/>
          <p:nvPr>
            <p:ph idx="1" type="subTitle"/>
          </p:nvPr>
        </p:nvSpPr>
        <p:spPr>
          <a:xfrm>
            <a:off x="6152224" y="3509049"/>
            <a:ext cx="2274000" cy="34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367" name="Google Shape;367;p69"/>
          <p:cNvSpPr txBox="1"/>
          <p:nvPr>
            <p:ph idx="2" type="subTitle"/>
          </p:nvPr>
        </p:nvSpPr>
        <p:spPr>
          <a:xfrm>
            <a:off x="719763" y="1451649"/>
            <a:ext cx="22740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368" name="Google Shape;368;p69"/>
          <p:cNvSpPr txBox="1"/>
          <p:nvPr>
            <p:ph idx="3" type="subTitle"/>
          </p:nvPr>
        </p:nvSpPr>
        <p:spPr>
          <a:xfrm>
            <a:off x="722376" y="1777342"/>
            <a:ext cx="22770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9" name="Google Shape;369;p69"/>
          <p:cNvSpPr txBox="1"/>
          <p:nvPr>
            <p:ph idx="4" type="subTitle"/>
          </p:nvPr>
        </p:nvSpPr>
        <p:spPr>
          <a:xfrm>
            <a:off x="6153912" y="3834742"/>
            <a:ext cx="2277000" cy="53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0" name="Google Shape;370;p69"/>
          <p:cNvCxnSpPr/>
          <p:nvPr/>
        </p:nvCxnSpPr>
        <p:spPr>
          <a:xfrm>
            <a:off x="527375" y="1364500"/>
            <a:ext cx="0" cy="997800"/>
          </a:xfrm>
          <a:prstGeom prst="straightConnector1">
            <a:avLst/>
          </a:prstGeom>
          <a:noFill/>
          <a:ln cap="flat" cmpd="sng" w="19050">
            <a:solidFill>
              <a:srgbClr val="F1B234"/>
            </a:solidFill>
            <a:prstDash val="solid"/>
            <a:round/>
            <a:headEnd len="med" w="med" type="none"/>
            <a:tailEnd len="med" w="med" type="none"/>
          </a:ln>
        </p:spPr>
      </p:cxnSp>
      <p:cxnSp>
        <p:nvCxnSpPr>
          <p:cNvPr id="371" name="Google Shape;371;p69"/>
          <p:cNvCxnSpPr/>
          <p:nvPr/>
        </p:nvCxnSpPr>
        <p:spPr>
          <a:xfrm>
            <a:off x="8619825" y="3495675"/>
            <a:ext cx="0" cy="847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372" name="Shape 372"/>
        <p:cNvGrpSpPr/>
        <p:nvPr/>
      </p:nvGrpSpPr>
      <p:grpSpPr>
        <a:xfrm>
          <a:off x="0" y="0"/>
          <a:ext cx="0" cy="0"/>
          <a:chOff x="0" y="0"/>
          <a:chExt cx="0" cy="0"/>
        </a:xfrm>
      </p:grpSpPr>
      <p:sp>
        <p:nvSpPr>
          <p:cNvPr id="373" name="Google Shape;373;p70"/>
          <p:cNvSpPr txBox="1"/>
          <p:nvPr>
            <p:ph hasCustomPrompt="1" type="title"/>
          </p:nvPr>
        </p:nvSpPr>
        <p:spPr>
          <a:xfrm>
            <a:off x="713225"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74" name="Google Shape;374;p70"/>
          <p:cNvSpPr txBox="1"/>
          <p:nvPr>
            <p:ph hasCustomPrompt="1" idx="2" type="title"/>
          </p:nvPr>
        </p:nvSpPr>
        <p:spPr>
          <a:xfrm>
            <a:off x="3616551"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75" name="Google Shape;375;p70"/>
          <p:cNvSpPr txBox="1"/>
          <p:nvPr>
            <p:ph hasCustomPrompt="1" idx="3" type="title"/>
          </p:nvPr>
        </p:nvSpPr>
        <p:spPr>
          <a:xfrm>
            <a:off x="6523851" y="3677123"/>
            <a:ext cx="1906800" cy="539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76" name="Google Shape;376;p70"/>
          <p:cNvSpPr txBox="1"/>
          <p:nvPr>
            <p:ph idx="4"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377" name="Google Shape;377;p70"/>
          <p:cNvSpPr txBox="1"/>
          <p:nvPr>
            <p:ph idx="1" type="subTitle"/>
          </p:nvPr>
        </p:nvSpPr>
        <p:spPr>
          <a:xfrm>
            <a:off x="713225"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8" name="Google Shape;378;p70"/>
          <p:cNvSpPr txBox="1"/>
          <p:nvPr>
            <p:ph idx="5" type="subTitle"/>
          </p:nvPr>
        </p:nvSpPr>
        <p:spPr>
          <a:xfrm>
            <a:off x="3616553"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9" name="Google Shape;379;p70"/>
          <p:cNvSpPr txBox="1"/>
          <p:nvPr>
            <p:ph idx="6" type="subTitle"/>
          </p:nvPr>
        </p:nvSpPr>
        <p:spPr>
          <a:xfrm>
            <a:off x="6523854"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0" name="Google Shape;380;p70"/>
          <p:cNvSpPr txBox="1"/>
          <p:nvPr>
            <p:ph idx="7" type="subTitle"/>
          </p:nvPr>
        </p:nvSpPr>
        <p:spPr>
          <a:xfrm>
            <a:off x="713225"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381" name="Google Shape;381;p70"/>
          <p:cNvSpPr txBox="1"/>
          <p:nvPr>
            <p:ph idx="8" type="subTitle"/>
          </p:nvPr>
        </p:nvSpPr>
        <p:spPr>
          <a:xfrm>
            <a:off x="3616553"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382" name="Google Shape;382;p70"/>
          <p:cNvSpPr txBox="1"/>
          <p:nvPr>
            <p:ph idx="9" type="subTitle"/>
          </p:nvPr>
        </p:nvSpPr>
        <p:spPr>
          <a:xfrm>
            <a:off x="6523854"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cxnSp>
        <p:nvCxnSpPr>
          <p:cNvPr id="383" name="Google Shape;383;p70"/>
          <p:cNvCxnSpPr/>
          <p:nvPr/>
        </p:nvCxnSpPr>
        <p:spPr>
          <a:xfrm>
            <a:off x="3114000" y="1523050"/>
            <a:ext cx="0" cy="3614100"/>
          </a:xfrm>
          <a:prstGeom prst="straightConnector1">
            <a:avLst/>
          </a:prstGeom>
          <a:noFill/>
          <a:ln cap="flat" cmpd="sng" w="19050">
            <a:solidFill>
              <a:schemeClr val="dk2"/>
            </a:solidFill>
            <a:prstDash val="solid"/>
            <a:round/>
            <a:headEnd len="med" w="med" type="none"/>
            <a:tailEnd len="med" w="med" type="none"/>
          </a:ln>
        </p:spPr>
      </p:cxnSp>
      <p:cxnSp>
        <p:nvCxnSpPr>
          <p:cNvPr id="384" name="Google Shape;384;p70"/>
          <p:cNvCxnSpPr/>
          <p:nvPr/>
        </p:nvCxnSpPr>
        <p:spPr>
          <a:xfrm>
            <a:off x="6018100" y="1523050"/>
            <a:ext cx="0" cy="3614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385" name="Shape 385"/>
        <p:cNvGrpSpPr/>
        <p:nvPr/>
      </p:nvGrpSpPr>
      <p:grpSpPr>
        <a:xfrm>
          <a:off x="0" y="0"/>
          <a:ext cx="0" cy="0"/>
          <a:chOff x="0" y="0"/>
          <a:chExt cx="0" cy="0"/>
        </a:xfrm>
      </p:grpSpPr>
      <p:sp>
        <p:nvSpPr>
          <p:cNvPr id="386" name="Google Shape;386;p71"/>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387" name="Google Shape;387;p71"/>
          <p:cNvGrpSpPr/>
          <p:nvPr/>
        </p:nvGrpSpPr>
        <p:grpSpPr>
          <a:xfrm>
            <a:off x="-10028" y="294337"/>
            <a:ext cx="9159394" cy="4571138"/>
            <a:chOff x="443882" y="1006750"/>
            <a:chExt cx="8026811" cy="2730831"/>
          </a:xfrm>
        </p:grpSpPr>
        <p:cxnSp>
          <p:nvCxnSpPr>
            <p:cNvPr id="388" name="Google Shape;388;p71"/>
            <p:cNvCxnSpPr/>
            <p:nvPr/>
          </p:nvCxnSpPr>
          <p:spPr>
            <a:xfrm>
              <a:off x="443882" y="1006750"/>
              <a:ext cx="7402200" cy="0"/>
            </a:xfrm>
            <a:prstGeom prst="straightConnector1">
              <a:avLst/>
            </a:prstGeom>
            <a:noFill/>
            <a:ln cap="flat" cmpd="sng" w="19050">
              <a:solidFill>
                <a:schemeClr val="dk2"/>
              </a:solidFill>
              <a:prstDash val="solid"/>
              <a:round/>
              <a:headEnd len="med" w="med" type="none"/>
              <a:tailEnd len="med" w="med" type="none"/>
            </a:ln>
          </p:spPr>
        </p:cxnSp>
        <p:cxnSp>
          <p:nvCxnSpPr>
            <p:cNvPr id="389" name="Google Shape;389;p71"/>
            <p:cNvCxnSpPr/>
            <p:nvPr/>
          </p:nvCxnSpPr>
          <p:spPr>
            <a:xfrm>
              <a:off x="1087693" y="3737581"/>
              <a:ext cx="73830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390" name="Shape 390"/>
        <p:cNvGrpSpPr/>
        <p:nvPr/>
      </p:nvGrpSpPr>
      <p:grpSpPr>
        <a:xfrm>
          <a:off x="0" y="0"/>
          <a:ext cx="0" cy="0"/>
          <a:chOff x="0" y="0"/>
          <a:chExt cx="0" cy="0"/>
        </a:xfrm>
      </p:grpSpPr>
      <p:sp>
        <p:nvSpPr>
          <p:cNvPr id="391" name="Google Shape;391;p72"/>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392" name="Google Shape;392;p72"/>
          <p:cNvCxnSpPr/>
          <p:nvPr/>
        </p:nvCxnSpPr>
        <p:spPr>
          <a:xfrm>
            <a:off x="8619825" y="-28750"/>
            <a:ext cx="0" cy="3762300"/>
          </a:xfrm>
          <a:prstGeom prst="straightConnector1">
            <a:avLst/>
          </a:prstGeom>
          <a:noFill/>
          <a:ln cap="flat" cmpd="sng" w="19050">
            <a:solidFill>
              <a:schemeClr val="dk2"/>
            </a:solidFill>
            <a:prstDash val="solid"/>
            <a:round/>
            <a:headEnd len="med" w="med" type="none"/>
            <a:tailEnd len="med" w="med" type="none"/>
          </a:ln>
        </p:spPr>
      </p:cxnSp>
      <p:cxnSp>
        <p:nvCxnSpPr>
          <p:cNvPr id="393" name="Google Shape;393;p72"/>
          <p:cNvCxnSpPr/>
          <p:nvPr/>
        </p:nvCxnSpPr>
        <p:spPr>
          <a:xfrm>
            <a:off x="713775" y="4866870"/>
            <a:ext cx="7732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
    <p:spTree>
      <p:nvGrpSpPr>
        <p:cNvPr id="394" name="Shape 394"/>
        <p:cNvGrpSpPr/>
        <p:nvPr/>
      </p:nvGrpSpPr>
      <p:grpSpPr>
        <a:xfrm>
          <a:off x="0" y="0"/>
          <a:ext cx="0" cy="0"/>
          <a:chOff x="0" y="0"/>
          <a:chExt cx="0" cy="0"/>
        </a:xfrm>
      </p:grpSpPr>
      <p:sp>
        <p:nvSpPr>
          <p:cNvPr id="395" name="Google Shape;395;p73"/>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396" name="Google Shape;396;p73"/>
          <p:cNvCxnSpPr/>
          <p:nvPr/>
        </p:nvCxnSpPr>
        <p:spPr>
          <a:xfrm>
            <a:off x="-10028" y="294337"/>
            <a:ext cx="844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1">
    <p:spTree>
      <p:nvGrpSpPr>
        <p:cNvPr id="397" name="Shape 397"/>
        <p:cNvGrpSpPr/>
        <p:nvPr/>
      </p:nvGrpSpPr>
      <p:grpSpPr>
        <a:xfrm>
          <a:off x="0" y="0"/>
          <a:ext cx="0" cy="0"/>
          <a:chOff x="0" y="0"/>
          <a:chExt cx="0" cy="0"/>
        </a:xfrm>
      </p:grpSpPr>
      <p:sp>
        <p:nvSpPr>
          <p:cNvPr id="398" name="Google Shape;398;p74"/>
          <p:cNvSpPr txBox="1"/>
          <p:nvPr>
            <p:ph type="title"/>
          </p:nvPr>
        </p:nvSpPr>
        <p:spPr>
          <a:xfrm>
            <a:off x="4571975" y="549075"/>
            <a:ext cx="3859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399" name="Google Shape;399;p74"/>
          <p:cNvSpPr txBox="1"/>
          <p:nvPr>
            <p:ph idx="1" type="subTitle"/>
          </p:nvPr>
        </p:nvSpPr>
        <p:spPr>
          <a:xfrm>
            <a:off x="4580305" y="2006625"/>
            <a:ext cx="18129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0" name="Google Shape;400;p74"/>
          <p:cNvSpPr txBox="1"/>
          <p:nvPr>
            <p:ph idx="2" type="subTitle"/>
          </p:nvPr>
        </p:nvSpPr>
        <p:spPr>
          <a:xfrm>
            <a:off x="4580305" y="2327475"/>
            <a:ext cx="1812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1" name="Google Shape;401;p74"/>
          <p:cNvSpPr txBox="1"/>
          <p:nvPr>
            <p:ph idx="3" type="subTitle"/>
          </p:nvPr>
        </p:nvSpPr>
        <p:spPr>
          <a:xfrm>
            <a:off x="6619878" y="2006625"/>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2" name="Google Shape;402;p74"/>
          <p:cNvSpPr txBox="1"/>
          <p:nvPr>
            <p:ph idx="4" type="subTitle"/>
          </p:nvPr>
        </p:nvSpPr>
        <p:spPr>
          <a:xfrm>
            <a:off x="6619878" y="2327476"/>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3" name="Google Shape;403;p74"/>
          <p:cNvSpPr txBox="1"/>
          <p:nvPr>
            <p:ph idx="5" type="subTitle"/>
          </p:nvPr>
        </p:nvSpPr>
        <p:spPr>
          <a:xfrm>
            <a:off x="4580305" y="3423400"/>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4" name="Google Shape;404;p74"/>
          <p:cNvSpPr txBox="1"/>
          <p:nvPr>
            <p:ph idx="6" type="subTitle"/>
          </p:nvPr>
        </p:nvSpPr>
        <p:spPr>
          <a:xfrm>
            <a:off x="4580305" y="3744252"/>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5" name="Google Shape;405;p74"/>
          <p:cNvSpPr txBox="1"/>
          <p:nvPr>
            <p:ph idx="7" type="subTitle"/>
          </p:nvPr>
        </p:nvSpPr>
        <p:spPr>
          <a:xfrm>
            <a:off x="6619878" y="3423400"/>
            <a:ext cx="18105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Libre Baskerville"/>
                <a:ea typeface="Libre Baskerville"/>
                <a:cs typeface="Libre Baskerville"/>
                <a:sym typeface="Libre Baskervill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6" name="Google Shape;406;p74"/>
          <p:cNvSpPr txBox="1"/>
          <p:nvPr>
            <p:ph idx="8" type="subTitle"/>
          </p:nvPr>
        </p:nvSpPr>
        <p:spPr>
          <a:xfrm>
            <a:off x="6619878" y="3744249"/>
            <a:ext cx="18105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07" name="Google Shape;407;p74"/>
          <p:cNvGrpSpPr/>
          <p:nvPr/>
        </p:nvGrpSpPr>
        <p:grpSpPr>
          <a:xfrm flipH="1">
            <a:off x="-10028" y="294337"/>
            <a:ext cx="9159176" cy="4571128"/>
            <a:chOff x="443882" y="1006750"/>
            <a:chExt cx="8026620" cy="2730825"/>
          </a:xfrm>
        </p:grpSpPr>
        <p:cxnSp>
          <p:nvCxnSpPr>
            <p:cNvPr id="408" name="Google Shape;408;p74"/>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409" name="Google Shape;409;p74"/>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410" name="Shape 410"/>
        <p:cNvGrpSpPr/>
        <p:nvPr/>
      </p:nvGrpSpPr>
      <p:grpSpPr>
        <a:xfrm>
          <a:off x="0" y="0"/>
          <a:ext cx="0" cy="0"/>
          <a:chOff x="0" y="0"/>
          <a:chExt cx="0" cy="0"/>
        </a:xfrm>
      </p:grpSpPr>
      <p:sp>
        <p:nvSpPr>
          <p:cNvPr id="411" name="Google Shape;411;p75"/>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12" name="Google Shape;412;p75"/>
          <p:cNvSpPr txBox="1"/>
          <p:nvPr>
            <p:ph idx="2" type="title"/>
          </p:nvPr>
        </p:nvSpPr>
        <p:spPr>
          <a:xfrm>
            <a:off x="1940479" y="1330079"/>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3" name="Google Shape;413;p75"/>
          <p:cNvSpPr txBox="1"/>
          <p:nvPr>
            <p:ph idx="1" type="subTitle"/>
          </p:nvPr>
        </p:nvSpPr>
        <p:spPr>
          <a:xfrm>
            <a:off x="1940479" y="1653630"/>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75"/>
          <p:cNvSpPr txBox="1"/>
          <p:nvPr>
            <p:ph idx="3" type="title"/>
          </p:nvPr>
        </p:nvSpPr>
        <p:spPr>
          <a:xfrm>
            <a:off x="721279" y="3734547"/>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5" name="Google Shape;415;p75"/>
          <p:cNvSpPr txBox="1"/>
          <p:nvPr>
            <p:ph idx="4" type="subTitle"/>
          </p:nvPr>
        </p:nvSpPr>
        <p:spPr>
          <a:xfrm>
            <a:off x="721279" y="4058197"/>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75"/>
          <p:cNvSpPr txBox="1"/>
          <p:nvPr>
            <p:ph idx="5" type="title"/>
          </p:nvPr>
        </p:nvSpPr>
        <p:spPr>
          <a:xfrm>
            <a:off x="1330879" y="2523876"/>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7" name="Google Shape;417;p75"/>
          <p:cNvSpPr txBox="1"/>
          <p:nvPr>
            <p:ph idx="6" type="subTitle"/>
          </p:nvPr>
        </p:nvSpPr>
        <p:spPr>
          <a:xfrm>
            <a:off x="1330879" y="2847426"/>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418" name="Google Shape;418;p75"/>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_1">
    <p:spTree>
      <p:nvGrpSpPr>
        <p:cNvPr id="419" name="Shape 419"/>
        <p:cNvGrpSpPr/>
        <p:nvPr/>
      </p:nvGrpSpPr>
      <p:grpSpPr>
        <a:xfrm>
          <a:off x="0" y="0"/>
          <a:ext cx="0" cy="0"/>
          <a:chOff x="0" y="0"/>
          <a:chExt cx="0" cy="0"/>
        </a:xfrm>
      </p:grpSpPr>
      <p:sp>
        <p:nvSpPr>
          <p:cNvPr id="420" name="Google Shape;420;p76"/>
          <p:cNvSpPr txBox="1"/>
          <p:nvPr>
            <p:ph type="title"/>
          </p:nvPr>
        </p:nvSpPr>
        <p:spPr>
          <a:xfrm>
            <a:off x="713350"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76"/>
          <p:cNvSpPr txBox="1"/>
          <p:nvPr>
            <p:ph idx="2" type="title"/>
          </p:nvPr>
        </p:nvSpPr>
        <p:spPr>
          <a:xfrm>
            <a:off x="1406479" y="1395350"/>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422" name="Google Shape;422;p76"/>
          <p:cNvSpPr txBox="1"/>
          <p:nvPr>
            <p:ph idx="1" type="subTitle"/>
          </p:nvPr>
        </p:nvSpPr>
        <p:spPr>
          <a:xfrm>
            <a:off x="1406479" y="1713127"/>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3" name="Google Shape;423;p76"/>
          <p:cNvSpPr txBox="1"/>
          <p:nvPr>
            <p:ph idx="3" type="title"/>
          </p:nvPr>
        </p:nvSpPr>
        <p:spPr>
          <a:xfrm>
            <a:off x="5057191" y="3742449"/>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424" name="Google Shape;424;p76"/>
          <p:cNvSpPr txBox="1"/>
          <p:nvPr>
            <p:ph idx="4" type="subTitle"/>
          </p:nvPr>
        </p:nvSpPr>
        <p:spPr>
          <a:xfrm>
            <a:off x="5057191" y="4060225"/>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5" name="Google Shape;425;p76"/>
          <p:cNvSpPr txBox="1"/>
          <p:nvPr>
            <p:ph idx="5" type="title"/>
          </p:nvPr>
        </p:nvSpPr>
        <p:spPr>
          <a:xfrm>
            <a:off x="1406479" y="2575362"/>
            <a:ext cx="2293500" cy="338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426" name="Google Shape;426;p76"/>
          <p:cNvSpPr txBox="1"/>
          <p:nvPr>
            <p:ph idx="6" type="subTitle"/>
          </p:nvPr>
        </p:nvSpPr>
        <p:spPr>
          <a:xfrm>
            <a:off x="1406479" y="2886520"/>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7" name="Google Shape;427;p76"/>
          <p:cNvSpPr txBox="1"/>
          <p:nvPr>
            <p:ph idx="7" type="title"/>
          </p:nvPr>
        </p:nvSpPr>
        <p:spPr>
          <a:xfrm>
            <a:off x="1406475" y="3742472"/>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428" name="Google Shape;428;p76"/>
          <p:cNvSpPr txBox="1"/>
          <p:nvPr>
            <p:ph idx="8" type="subTitle"/>
          </p:nvPr>
        </p:nvSpPr>
        <p:spPr>
          <a:xfrm>
            <a:off x="1406475" y="4060100"/>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9" name="Google Shape;429;p76"/>
          <p:cNvSpPr txBox="1"/>
          <p:nvPr>
            <p:ph idx="9" type="title"/>
          </p:nvPr>
        </p:nvSpPr>
        <p:spPr>
          <a:xfrm>
            <a:off x="5057193" y="1395350"/>
            <a:ext cx="2293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430" name="Google Shape;430;p76"/>
          <p:cNvSpPr txBox="1"/>
          <p:nvPr>
            <p:ph idx="13" type="subTitle"/>
          </p:nvPr>
        </p:nvSpPr>
        <p:spPr>
          <a:xfrm>
            <a:off x="5057193" y="1713126"/>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1" name="Google Shape;431;p76"/>
          <p:cNvSpPr txBox="1"/>
          <p:nvPr>
            <p:ph idx="14" type="title"/>
          </p:nvPr>
        </p:nvSpPr>
        <p:spPr>
          <a:xfrm>
            <a:off x="5057193" y="2575611"/>
            <a:ext cx="2293500" cy="338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p:txBody>
      </p:sp>
      <p:sp>
        <p:nvSpPr>
          <p:cNvPr id="432" name="Google Shape;432;p76"/>
          <p:cNvSpPr txBox="1"/>
          <p:nvPr>
            <p:ph idx="15" type="subTitle"/>
          </p:nvPr>
        </p:nvSpPr>
        <p:spPr>
          <a:xfrm>
            <a:off x="5057191" y="2886776"/>
            <a:ext cx="22935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433" name="Google Shape;433;p76"/>
          <p:cNvCxnSpPr/>
          <p:nvPr/>
        </p:nvCxnSpPr>
        <p:spPr>
          <a:xfrm>
            <a:off x="728860" y="295275"/>
            <a:ext cx="771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434" name="Shape 434"/>
        <p:cNvGrpSpPr/>
        <p:nvPr/>
      </p:nvGrpSpPr>
      <p:grpSpPr>
        <a:xfrm>
          <a:off x="0" y="0"/>
          <a:ext cx="0" cy="0"/>
          <a:chOff x="0" y="0"/>
          <a:chExt cx="0" cy="0"/>
        </a:xfrm>
      </p:grpSpPr>
      <p:sp>
        <p:nvSpPr>
          <p:cNvPr id="435" name="Google Shape;435;p77"/>
          <p:cNvSpPr txBox="1"/>
          <p:nvPr>
            <p:ph idx="1" type="subTitle"/>
          </p:nvPr>
        </p:nvSpPr>
        <p:spPr>
          <a:xfrm>
            <a:off x="2740075" y="1648600"/>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436" name="Google Shape;436;p77"/>
          <p:cNvSpPr txBox="1"/>
          <p:nvPr>
            <p:ph idx="2" type="subTitle"/>
          </p:nvPr>
        </p:nvSpPr>
        <p:spPr>
          <a:xfrm>
            <a:off x="5997725" y="1648600"/>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437" name="Google Shape;437;p77"/>
          <p:cNvSpPr txBox="1"/>
          <p:nvPr>
            <p:ph idx="3" type="subTitle"/>
          </p:nvPr>
        </p:nvSpPr>
        <p:spPr>
          <a:xfrm>
            <a:off x="2740075" y="3434329"/>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438" name="Google Shape;438;p77"/>
          <p:cNvSpPr txBox="1"/>
          <p:nvPr>
            <p:ph idx="4" type="subTitle"/>
          </p:nvPr>
        </p:nvSpPr>
        <p:spPr>
          <a:xfrm>
            <a:off x="5997725" y="3434329"/>
            <a:ext cx="2422500" cy="34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Josefin Sans"/>
              <a:buNone/>
              <a:defRPr sz="2000">
                <a:latin typeface="Libre Baskerville"/>
                <a:ea typeface="Libre Baskerville"/>
                <a:cs typeface="Libre Baskerville"/>
                <a:sym typeface="Libre Baskervill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439" name="Google Shape;439;p77"/>
          <p:cNvSpPr txBox="1"/>
          <p:nvPr>
            <p:ph type="title"/>
          </p:nvPr>
        </p:nvSpPr>
        <p:spPr>
          <a:xfrm>
            <a:off x="713225" y="555875"/>
            <a:ext cx="77175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440" name="Google Shape;440;p77"/>
          <p:cNvSpPr txBox="1"/>
          <p:nvPr>
            <p:ph idx="5" type="subTitle"/>
          </p:nvPr>
        </p:nvSpPr>
        <p:spPr>
          <a:xfrm>
            <a:off x="2740075" y="1978675"/>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1" name="Google Shape;441;p77"/>
          <p:cNvSpPr txBox="1"/>
          <p:nvPr>
            <p:ph idx="6" type="subTitle"/>
          </p:nvPr>
        </p:nvSpPr>
        <p:spPr>
          <a:xfrm>
            <a:off x="5997725" y="1978675"/>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2" name="Google Shape;442;p77"/>
          <p:cNvSpPr txBox="1"/>
          <p:nvPr>
            <p:ph idx="7" type="subTitle"/>
          </p:nvPr>
        </p:nvSpPr>
        <p:spPr>
          <a:xfrm>
            <a:off x="5997725" y="3760850"/>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3" name="Google Shape;443;p77"/>
          <p:cNvSpPr txBox="1"/>
          <p:nvPr>
            <p:ph idx="8" type="subTitle"/>
          </p:nvPr>
        </p:nvSpPr>
        <p:spPr>
          <a:xfrm>
            <a:off x="2740075" y="3760850"/>
            <a:ext cx="2422500" cy="539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44" name="Google Shape;444;p77"/>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spTree>
      <p:nvGrpSpPr>
        <p:cNvPr id="445" name="Shape 445"/>
        <p:cNvGrpSpPr/>
        <p:nvPr/>
      </p:nvGrpSpPr>
      <p:grpSpPr>
        <a:xfrm>
          <a:off x="0" y="0"/>
          <a:ext cx="0" cy="0"/>
          <a:chOff x="0" y="0"/>
          <a:chExt cx="0" cy="0"/>
        </a:xfrm>
      </p:grpSpPr>
      <p:sp>
        <p:nvSpPr>
          <p:cNvPr id="446" name="Google Shape;446;p78"/>
          <p:cNvSpPr txBox="1"/>
          <p:nvPr>
            <p:ph type="title"/>
          </p:nvPr>
        </p:nvSpPr>
        <p:spPr>
          <a:xfrm>
            <a:off x="722375" y="549075"/>
            <a:ext cx="41904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447" name="Google Shape;447;p78"/>
          <p:cNvSpPr txBox="1"/>
          <p:nvPr>
            <p:ph idx="1" type="subTitle"/>
          </p:nvPr>
        </p:nvSpPr>
        <p:spPr>
          <a:xfrm>
            <a:off x="713225" y="1222625"/>
            <a:ext cx="3858900" cy="337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448" name="Shape 448"/>
        <p:cNvGrpSpPr/>
        <p:nvPr/>
      </p:nvGrpSpPr>
      <p:grpSpPr>
        <a:xfrm>
          <a:off x="0" y="0"/>
          <a:ext cx="0" cy="0"/>
          <a:chOff x="0" y="0"/>
          <a:chExt cx="0" cy="0"/>
        </a:xfrm>
      </p:grpSpPr>
      <p:sp>
        <p:nvSpPr>
          <p:cNvPr id="449" name="Google Shape;449;p79"/>
          <p:cNvSpPr txBox="1"/>
          <p:nvPr>
            <p:ph type="ctrTitle"/>
          </p:nvPr>
        </p:nvSpPr>
        <p:spPr>
          <a:xfrm>
            <a:off x="3659175" y="649504"/>
            <a:ext cx="47652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0" name="Google Shape;450;p79"/>
          <p:cNvSpPr txBox="1"/>
          <p:nvPr>
            <p:ph idx="1" type="subTitle"/>
          </p:nvPr>
        </p:nvSpPr>
        <p:spPr>
          <a:xfrm>
            <a:off x="4394475" y="1507258"/>
            <a:ext cx="3294600" cy="119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51" name="Google Shape;451;p79"/>
          <p:cNvSpPr txBox="1"/>
          <p:nvPr>
            <p:ph idx="2" type="subTitle"/>
          </p:nvPr>
        </p:nvSpPr>
        <p:spPr>
          <a:xfrm>
            <a:off x="4186875" y="3705230"/>
            <a:ext cx="3709800" cy="33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452" name="Google Shape;452;p79"/>
          <p:cNvCxnSpPr/>
          <p:nvPr/>
        </p:nvCxnSpPr>
        <p:spPr>
          <a:xfrm>
            <a:off x="1437772" y="294337"/>
            <a:ext cx="7717800" cy="0"/>
          </a:xfrm>
          <a:prstGeom prst="straightConnector1">
            <a:avLst/>
          </a:prstGeom>
          <a:noFill/>
          <a:ln cap="flat" cmpd="sng" w="19050">
            <a:solidFill>
              <a:schemeClr val="dk2"/>
            </a:solidFill>
            <a:prstDash val="solid"/>
            <a:round/>
            <a:headEnd len="med" w="med" type="none"/>
            <a:tailEnd len="med" w="med" type="none"/>
          </a:ln>
        </p:spPr>
      </p:cxnSp>
      <p:sp>
        <p:nvSpPr>
          <p:cNvPr id="453" name="Google Shape;453;p79"/>
          <p:cNvSpPr txBox="1"/>
          <p:nvPr/>
        </p:nvSpPr>
        <p:spPr>
          <a:xfrm>
            <a:off x="4116225" y="41532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lt1"/>
                </a:solidFill>
                <a:latin typeface="Anaheim"/>
                <a:ea typeface="Anaheim"/>
                <a:cs typeface="Anaheim"/>
                <a:sym typeface="Anaheim"/>
              </a:rPr>
              <a:t>CREDITS: This presentation template was created by </a:t>
            </a:r>
            <a:r>
              <a:rPr b="1" lang="en" sz="10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lt1"/>
                </a:solidFill>
                <a:latin typeface="Anaheim"/>
                <a:ea typeface="Anaheim"/>
                <a:cs typeface="Anaheim"/>
                <a:sym typeface="Anaheim"/>
              </a:rPr>
              <a:t>, and includes icons by </a:t>
            </a:r>
            <a:r>
              <a:rPr b="1" lang="en" sz="10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lt1"/>
                </a:solidFill>
                <a:latin typeface="Anaheim"/>
                <a:ea typeface="Anaheim"/>
                <a:cs typeface="Anaheim"/>
                <a:sym typeface="Anaheim"/>
              </a:rPr>
              <a:t> and infographics &amp; images by </a:t>
            </a:r>
            <a:r>
              <a:rPr b="1" lang="en" sz="10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lt1"/>
              </a:solidFill>
              <a:latin typeface="Anaheim"/>
              <a:ea typeface="Anaheim"/>
              <a:cs typeface="Anaheim"/>
              <a:sym typeface="Anahe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454" name="Shape 454"/>
        <p:cNvGrpSpPr/>
        <p:nvPr/>
      </p:nvGrpSpPr>
      <p:grpSpPr>
        <a:xfrm>
          <a:off x="0" y="0"/>
          <a:ext cx="0" cy="0"/>
          <a:chOff x="0" y="0"/>
          <a:chExt cx="0" cy="0"/>
        </a:xfrm>
      </p:grpSpPr>
      <p:grpSp>
        <p:nvGrpSpPr>
          <p:cNvPr id="455" name="Google Shape;455;p80"/>
          <p:cNvGrpSpPr/>
          <p:nvPr/>
        </p:nvGrpSpPr>
        <p:grpSpPr>
          <a:xfrm flipH="1">
            <a:off x="-10028" y="294337"/>
            <a:ext cx="9159176" cy="4571128"/>
            <a:chOff x="443882" y="1006750"/>
            <a:chExt cx="8026620" cy="2730825"/>
          </a:xfrm>
        </p:grpSpPr>
        <p:cxnSp>
          <p:nvCxnSpPr>
            <p:cNvPr id="456" name="Google Shape;456;p80"/>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457" name="Google Shape;457;p80"/>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458" name="Shape 458"/>
        <p:cNvGrpSpPr/>
        <p:nvPr/>
      </p:nvGrpSpPr>
      <p:grpSpPr>
        <a:xfrm>
          <a:off x="0" y="0"/>
          <a:ext cx="0" cy="0"/>
          <a:chOff x="0" y="0"/>
          <a:chExt cx="0" cy="0"/>
        </a:xfrm>
      </p:grpSpPr>
      <p:cxnSp>
        <p:nvCxnSpPr>
          <p:cNvPr id="459" name="Google Shape;459;p81"/>
          <p:cNvCxnSpPr/>
          <p:nvPr/>
        </p:nvCxnSpPr>
        <p:spPr>
          <a:xfrm rot="10800000">
            <a:off x="723435" y="4887100"/>
            <a:ext cx="7710000" cy="0"/>
          </a:xfrm>
          <a:prstGeom prst="straightConnector1">
            <a:avLst/>
          </a:prstGeom>
          <a:noFill/>
          <a:ln cap="flat" cmpd="sng" w="19050">
            <a:solidFill>
              <a:schemeClr val="dk2"/>
            </a:solidFill>
            <a:prstDash val="solid"/>
            <a:round/>
            <a:headEnd len="med" w="med" type="none"/>
            <a:tailEnd len="med" w="med" type="none"/>
          </a:ln>
        </p:spPr>
      </p:cxnSp>
      <p:cxnSp>
        <p:nvCxnSpPr>
          <p:cNvPr id="460" name="Google Shape;460;p81"/>
          <p:cNvCxnSpPr/>
          <p:nvPr/>
        </p:nvCxnSpPr>
        <p:spPr>
          <a:xfrm>
            <a:off x="8619825" y="-28750"/>
            <a:ext cx="0" cy="3762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461" name="Shape 461"/>
        <p:cNvGrpSpPr/>
        <p:nvPr/>
      </p:nvGrpSpPr>
      <p:grpSpPr>
        <a:xfrm>
          <a:off x="0" y="0"/>
          <a:ext cx="0" cy="0"/>
          <a:chOff x="0" y="0"/>
          <a:chExt cx="0" cy="0"/>
        </a:xfrm>
      </p:grpSpPr>
      <p:cxnSp>
        <p:nvCxnSpPr>
          <p:cNvPr id="462" name="Google Shape;462;p82"/>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5_1_1_1">
    <p:spTree>
      <p:nvGrpSpPr>
        <p:cNvPr id="463" name="Shape 463"/>
        <p:cNvGrpSpPr/>
        <p:nvPr/>
      </p:nvGrpSpPr>
      <p:grpSpPr>
        <a:xfrm>
          <a:off x="0" y="0"/>
          <a:ext cx="0" cy="0"/>
          <a:chOff x="0" y="0"/>
          <a:chExt cx="0" cy="0"/>
        </a:xfrm>
      </p:grpSpPr>
      <p:cxnSp>
        <p:nvCxnSpPr>
          <p:cNvPr id="464" name="Google Shape;464;p83"/>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8" name="Shape 468"/>
        <p:cNvGrpSpPr/>
        <p:nvPr/>
      </p:nvGrpSpPr>
      <p:grpSpPr>
        <a:xfrm>
          <a:off x="0" y="0"/>
          <a:ext cx="0" cy="0"/>
          <a:chOff x="0" y="0"/>
          <a:chExt cx="0" cy="0"/>
        </a:xfrm>
      </p:grpSpPr>
      <p:sp>
        <p:nvSpPr>
          <p:cNvPr id="469" name="Google Shape;469;p85"/>
          <p:cNvSpPr txBox="1"/>
          <p:nvPr>
            <p:ph type="ctrTitle"/>
          </p:nvPr>
        </p:nvSpPr>
        <p:spPr>
          <a:xfrm>
            <a:off x="732275" y="856250"/>
            <a:ext cx="4468500" cy="3159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4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0" name="Google Shape;470;p85"/>
          <p:cNvSpPr txBox="1"/>
          <p:nvPr>
            <p:ph idx="1" type="subTitle"/>
          </p:nvPr>
        </p:nvSpPr>
        <p:spPr>
          <a:xfrm>
            <a:off x="732275" y="4015554"/>
            <a:ext cx="39039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1" name="Shape 471"/>
        <p:cNvGrpSpPr/>
        <p:nvPr/>
      </p:nvGrpSpPr>
      <p:grpSpPr>
        <a:xfrm>
          <a:off x="0" y="0"/>
          <a:ext cx="0" cy="0"/>
          <a:chOff x="0" y="0"/>
          <a:chExt cx="0" cy="0"/>
        </a:xfrm>
      </p:grpSpPr>
      <p:sp>
        <p:nvSpPr>
          <p:cNvPr id="472" name="Google Shape;472;p86"/>
          <p:cNvSpPr txBox="1"/>
          <p:nvPr>
            <p:ph type="title"/>
          </p:nvPr>
        </p:nvSpPr>
        <p:spPr>
          <a:xfrm>
            <a:off x="714026" y="1932950"/>
            <a:ext cx="3045000" cy="150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73" name="Google Shape;473;p86"/>
          <p:cNvSpPr txBox="1"/>
          <p:nvPr>
            <p:ph idx="1" type="subTitle"/>
          </p:nvPr>
        </p:nvSpPr>
        <p:spPr>
          <a:xfrm>
            <a:off x="714026" y="3581208"/>
            <a:ext cx="3045000" cy="55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4" name="Google Shape;474;p86"/>
          <p:cNvSpPr txBox="1"/>
          <p:nvPr>
            <p:ph hasCustomPrompt="1" idx="2" type="title"/>
          </p:nvPr>
        </p:nvSpPr>
        <p:spPr>
          <a:xfrm>
            <a:off x="714026" y="944274"/>
            <a:ext cx="1318800" cy="986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b="1" sz="6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475" name="Google Shape;475;p86"/>
          <p:cNvCxnSpPr/>
          <p:nvPr/>
        </p:nvCxnSpPr>
        <p:spPr>
          <a:xfrm>
            <a:off x="527375" y="10096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6" name="Shape 476"/>
        <p:cNvGrpSpPr/>
        <p:nvPr/>
      </p:nvGrpSpPr>
      <p:grpSpPr>
        <a:xfrm>
          <a:off x="0" y="0"/>
          <a:ext cx="0" cy="0"/>
          <a:chOff x="0" y="0"/>
          <a:chExt cx="0" cy="0"/>
        </a:xfrm>
      </p:grpSpPr>
      <p:sp>
        <p:nvSpPr>
          <p:cNvPr id="477" name="Google Shape;477;p87"/>
          <p:cNvSpPr txBox="1"/>
          <p:nvPr>
            <p:ph idx="1" type="body"/>
          </p:nvPr>
        </p:nvSpPr>
        <p:spPr>
          <a:xfrm>
            <a:off x="713225" y="1207800"/>
            <a:ext cx="4173000" cy="3376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78" name="Google Shape;478;p87"/>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9" name="Google Shape;479;p87"/>
          <p:cNvGrpSpPr/>
          <p:nvPr/>
        </p:nvGrpSpPr>
        <p:grpSpPr>
          <a:xfrm>
            <a:off x="713251" y="294337"/>
            <a:ext cx="7717830" cy="4571128"/>
            <a:chOff x="1077725" y="1006750"/>
            <a:chExt cx="6763500" cy="2730825"/>
          </a:xfrm>
        </p:grpSpPr>
        <p:cxnSp>
          <p:nvCxnSpPr>
            <p:cNvPr id="480" name="Google Shape;480;p87"/>
            <p:cNvCxnSpPr/>
            <p:nvPr/>
          </p:nvCxnSpPr>
          <p:spPr>
            <a:xfrm>
              <a:off x="1077725"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481" name="Google Shape;481;p87"/>
            <p:cNvCxnSpPr/>
            <p:nvPr/>
          </p:nvCxnSpPr>
          <p:spPr>
            <a:xfrm>
              <a:off x="1077725"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482" name="Shape 482"/>
        <p:cNvGrpSpPr/>
        <p:nvPr/>
      </p:nvGrpSpPr>
      <p:grpSpPr>
        <a:xfrm>
          <a:off x="0" y="0"/>
          <a:ext cx="0" cy="0"/>
          <a:chOff x="0" y="0"/>
          <a:chExt cx="0" cy="0"/>
        </a:xfrm>
      </p:grpSpPr>
      <p:sp>
        <p:nvSpPr>
          <p:cNvPr id="483" name="Google Shape;483;p88"/>
          <p:cNvSpPr txBox="1"/>
          <p:nvPr>
            <p:ph idx="1" type="subTitle"/>
          </p:nvPr>
        </p:nvSpPr>
        <p:spPr>
          <a:xfrm>
            <a:off x="721019" y="2000775"/>
            <a:ext cx="22056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Bebas Neue"/>
              <a:buNone/>
              <a:defRPr sz="2000">
                <a:solidFill>
                  <a:schemeClr val="dk2"/>
                </a:solidFill>
                <a:latin typeface="Libre Baskerville"/>
                <a:ea typeface="Libre Baskerville"/>
                <a:cs typeface="Libre Baskerville"/>
                <a:sym typeface="Libre Baskerville"/>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84" name="Google Shape;484;p88"/>
          <p:cNvSpPr txBox="1"/>
          <p:nvPr>
            <p:ph idx="2" type="subTitle"/>
          </p:nvPr>
        </p:nvSpPr>
        <p:spPr>
          <a:xfrm>
            <a:off x="6220239" y="2000775"/>
            <a:ext cx="22056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solidFill>
                  <a:schemeClr val="dk2"/>
                </a:solidFill>
                <a:latin typeface="Libre Baskerville"/>
                <a:ea typeface="Libre Baskerville"/>
                <a:cs typeface="Libre Baskerville"/>
                <a:sym typeface="Libre Baskerville"/>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85" name="Google Shape;485;p88"/>
          <p:cNvSpPr txBox="1"/>
          <p:nvPr>
            <p:ph idx="3" type="subTitle"/>
          </p:nvPr>
        </p:nvSpPr>
        <p:spPr>
          <a:xfrm>
            <a:off x="721019" y="2265881"/>
            <a:ext cx="2205600" cy="87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6" name="Google Shape;486;p88"/>
          <p:cNvSpPr txBox="1"/>
          <p:nvPr>
            <p:ph idx="4" type="subTitle"/>
          </p:nvPr>
        </p:nvSpPr>
        <p:spPr>
          <a:xfrm>
            <a:off x="6220239" y="2265881"/>
            <a:ext cx="2205600" cy="8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7" name="Shape 487"/>
        <p:cNvGrpSpPr/>
        <p:nvPr/>
      </p:nvGrpSpPr>
      <p:grpSpPr>
        <a:xfrm>
          <a:off x="0" y="0"/>
          <a:ext cx="0" cy="0"/>
          <a:chOff x="0" y="0"/>
          <a:chExt cx="0" cy="0"/>
        </a:xfrm>
      </p:grpSpPr>
      <p:sp>
        <p:nvSpPr>
          <p:cNvPr id="488" name="Google Shape;488;p89"/>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489" name="Google Shape;489;p89"/>
          <p:cNvCxnSpPr/>
          <p:nvPr/>
        </p:nvCxnSpPr>
        <p:spPr>
          <a:xfrm>
            <a:off x="713775" y="486687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0" name="Shape 490"/>
        <p:cNvGrpSpPr/>
        <p:nvPr/>
      </p:nvGrpSpPr>
      <p:grpSpPr>
        <a:xfrm>
          <a:off x="0" y="0"/>
          <a:ext cx="0" cy="0"/>
          <a:chOff x="0" y="0"/>
          <a:chExt cx="0" cy="0"/>
        </a:xfrm>
      </p:grpSpPr>
      <p:sp>
        <p:nvSpPr>
          <p:cNvPr id="491" name="Google Shape;491;p90"/>
          <p:cNvSpPr txBox="1"/>
          <p:nvPr>
            <p:ph type="title"/>
          </p:nvPr>
        </p:nvSpPr>
        <p:spPr>
          <a:xfrm flipH="1">
            <a:off x="830450" y="1052400"/>
            <a:ext cx="3049800" cy="1275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p:txBody>
      </p:sp>
      <p:sp>
        <p:nvSpPr>
          <p:cNvPr id="492" name="Google Shape;492;p90"/>
          <p:cNvSpPr txBox="1"/>
          <p:nvPr>
            <p:ph idx="1" type="subTitle"/>
          </p:nvPr>
        </p:nvSpPr>
        <p:spPr>
          <a:xfrm flipH="1">
            <a:off x="830449" y="2571750"/>
            <a:ext cx="3049800" cy="1513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93" name="Google Shape;493;p90"/>
          <p:cNvCxnSpPr/>
          <p:nvPr/>
        </p:nvCxnSpPr>
        <p:spPr>
          <a:xfrm>
            <a:off x="527375" y="1193050"/>
            <a:ext cx="0" cy="24762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4" name="Shape 494"/>
        <p:cNvGrpSpPr/>
        <p:nvPr/>
      </p:nvGrpSpPr>
      <p:grpSpPr>
        <a:xfrm>
          <a:off x="0" y="0"/>
          <a:ext cx="0" cy="0"/>
          <a:chOff x="0" y="0"/>
          <a:chExt cx="0" cy="0"/>
        </a:xfrm>
      </p:grpSpPr>
      <p:sp>
        <p:nvSpPr>
          <p:cNvPr id="495" name="Google Shape;495;p91"/>
          <p:cNvSpPr txBox="1"/>
          <p:nvPr>
            <p:ph type="title"/>
          </p:nvPr>
        </p:nvSpPr>
        <p:spPr>
          <a:xfrm flipH="1">
            <a:off x="3946586" y="1364525"/>
            <a:ext cx="4482300" cy="240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496" name="Google Shape;496;p91"/>
          <p:cNvCxnSpPr/>
          <p:nvPr/>
        </p:nvCxnSpPr>
        <p:spPr>
          <a:xfrm>
            <a:off x="8619835" y="1257300"/>
            <a:ext cx="0" cy="2476200"/>
          </a:xfrm>
          <a:prstGeom prst="straightConnector1">
            <a:avLst/>
          </a:prstGeom>
          <a:noFill/>
          <a:ln cap="flat" cmpd="sng" w="19050">
            <a:solidFill>
              <a:schemeClr val="dk2"/>
            </a:solidFill>
            <a:prstDash val="solid"/>
            <a:round/>
            <a:headEnd len="med" w="med" type="none"/>
            <a:tailEnd len="med" w="med" type="none"/>
          </a:ln>
        </p:spPr>
      </p:cxnSp>
      <p:cxnSp>
        <p:nvCxnSpPr>
          <p:cNvPr id="497" name="Google Shape;497;p91"/>
          <p:cNvCxnSpPr/>
          <p:nvPr/>
        </p:nvCxnSpPr>
        <p:spPr>
          <a:xfrm rot="10800000">
            <a:off x="723435" y="4887100"/>
            <a:ext cx="771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8" name="Shape 498"/>
        <p:cNvGrpSpPr/>
        <p:nvPr/>
      </p:nvGrpSpPr>
      <p:grpSpPr>
        <a:xfrm>
          <a:off x="0" y="0"/>
          <a:ext cx="0" cy="0"/>
          <a:chOff x="0" y="0"/>
          <a:chExt cx="0" cy="0"/>
        </a:xfrm>
      </p:grpSpPr>
      <p:sp>
        <p:nvSpPr>
          <p:cNvPr id="499" name="Google Shape;499;p92"/>
          <p:cNvSpPr txBox="1"/>
          <p:nvPr>
            <p:ph type="title"/>
          </p:nvPr>
        </p:nvSpPr>
        <p:spPr>
          <a:xfrm>
            <a:off x="5533675" y="1992614"/>
            <a:ext cx="27627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500" name="Google Shape;500;p92"/>
          <p:cNvSpPr txBox="1"/>
          <p:nvPr>
            <p:ph idx="1" type="body"/>
          </p:nvPr>
        </p:nvSpPr>
        <p:spPr>
          <a:xfrm>
            <a:off x="5533675" y="2636089"/>
            <a:ext cx="2762700" cy="127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501" name="Google Shape;501;p92"/>
          <p:cNvCxnSpPr/>
          <p:nvPr/>
        </p:nvCxnSpPr>
        <p:spPr>
          <a:xfrm>
            <a:off x="5533686" y="2573223"/>
            <a:ext cx="3682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2" name="Shape 502"/>
        <p:cNvGrpSpPr/>
        <p:nvPr/>
      </p:nvGrpSpPr>
      <p:grpSpPr>
        <a:xfrm>
          <a:off x="0" y="0"/>
          <a:ext cx="0" cy="0"/>
          <a:chOff x="0" y="0"/>
          <a:chExt cx="0" cy="0"/>
        </a:xfrm>
      </p:grpSpPr>
      <p:sp>
        <p:nvSpPr>
          <p:cNvPr id="503" name="Google Shape;503;p93"/>
          <p:cNvSpPr txBox="1"/>
          <p:nvPr>
            <p:ph type="title"/>
          </p:nvPr>
        </p:nvSpPr>
        <p:spPr>
          <a:xfrm>
            <a:off x="5892075" y="549075"/>
            <a:ext cx="2538600" cy="16725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4" name="Shape 504"/>
        <p:cNvGrpSpPr/>
        <p:nvPr/>
      </p:nvGrpSpPr>
      <p:grpSpPr>
        <a:xfrm>
          <a:off x="0" y="0"/>
          <a:ext cx="0" cy="0"/>
          <a:chOff x="0" y="0"/>
          <a:chExt cx="0" cy="0"/>
        </a:xfrm>
      </p:grpSpPr>
      <p:sp>
        <p:nvSpPr>
          <p:cNvPr id="505" name="Google Shape;505;p94"/>
          <p:cNvSpPr txBox="1"/>
          <p:nvPr>
            <p:ph hasCustomPrompt="1" type="title"/>
          </p:nvPr>
        </p:nvSpPr>
        <p:spPr>
          <a:xfrm>
            <a:off x="3414151" y="2959100"/>
            <a:ext cx="5016000" cy="1136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6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6" name="Google Shape;506;p94"/>
          <p:cNvSpPr txBox="1"/>
          <p:nvPr>
            <p:ph idx="1" type="body"/>
          </p:nvPr>
        </p:nvSpPr>
        <p:spPr>
          <a:xfrm>
            <a:off x="1805529" y="4114551"/>
            <a:ext cx="6624600" cy="4761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8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507" name="Google Shape;507;p94"/>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08" name="Shape 508"/>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9" name="Shape 509"/>
        <p:cNvGrpSpPr/>
        <p:nvPr/>
      </p:nvGrpSpPr>
      <p:grpSpPr>
        <a:xfrm>
          <a:off x="0" y="0"/>
          <a:ext cx="0" cy="0"/>
          <a:chOff x="0" y="0"/>
          <a:chExt cx="0" cy="0"/>
        </a:xfrm>
      </p:grpSpPr>
      <p:sp>
        <p:nvSpPr>
          <p:cNvPr id="510" name="Google Shape;510;p96"/>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11" name="Google Shape;511;p96"/>
          <p:cNvSpPr txBox="1"/>
          <p:nvPr>
            <p:ph idx="2" type="title"/>
          </p:nvPr>
        </p:nvSpPr>
        <p:spPr>
          <a:xfrm>
            <a:off x="721362"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12" name="Google Shape;512;p96"/>
          <p:cNvSpPr txBox="1"/>
          <p:nvPr>
            <p:ph hasCustomPrompt="1" idx="3" type="title"/>
          </p:nvPr>
        </p:nvSpPr>
        <p:spPr>
          <a:xfrm>
            <a:off x="755718"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3" name="Google Shape;513;p96"/>
          <p:cNvSpPr txBox="1"/>
          <p:nvPr>
            <p:ph idx="1" type="subTitle"/>
          </p:nvPr>
        </p:nvSpPr>
        <p:spPr>
          <a:xfrm>
            <a:off x="721372"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4" name="Google Shape;514;p96"/>
          <p:cNvSpPr txBox="1"/>
          <p:nvPr>
            <p:ph idx="4" type="title"/>
          </p:nvPr>
        </p:nvSpPr>
        <p:spPr>
          <a:xfrm>
            <a:off x="3333822"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15" name="Google Shape;515;p96"/>
          <p:cNvSpPr txBox="1"/>
          <p:nvPr>
            <p:ph hasCustomPrompt="1" idx="5" type="title"/>
          </p:nvPr>
        </p:nvSpPr>
        <p:spPr>
          <a:xfrm>
            <a:off x="3368168"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6" name="Google Shape;516;p96"/>
          <p:cNvSpPr txBox="1"/>
          <p:nvPr>
            <p:ph idx="6" type="subTitle"/>
          </p:nvPr>
        </p:nvSpPr>
        <p:spPr>
          <a:xfrm>
            <a:off x="3333823"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7" name="Google Shape;517;p96"/>
          <p:cNvSpPr txBox="1"/>
          <p:nvPr>
            <p:ph idx="7" type="title"/>
          </p:nvPr>
        </p:nvSpPr>
        <p:spPr>
          <a:xfrm>
            <a:off x="5946254"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18" name="Google Shape;518;p96"/>
          <p:cNvSpPr txBox="1"/>
          <p:nvPr>
            <p:ph hasCustomPrompt="1" idx="8" type="title"/>
          </p:nvPr>
        </p:nvSpPr>
        <p:spPr>
          <a:xfrm>
            <a:off x="5980617"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9" name="Google Shape;519;p96"/>
          <p:cNvSpPr txBox="1"/>
          <p:nvPr>
            <p:ph idx="9" type="subTitle"/>
          </p:nvPr>
        </p:nvSpPr>
        <p:spPr>
          <a:xfrm>
            <a:off x="5946272" y="230347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0" name="Google Shape;520;p96"/>
          <p:cNvSpPr txBox="1"/>
          <p:nvPr>
            <p:ph idx="13" type="title"/>
          </p:nvPr>
        </p:nvSpPr>
        <p:spPr>
          <a:xfrm>
            <a:off x="721361" y="3495417"/>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21" name="Google Shape;521;p96"/>
          <p:cNvSpPr txBox="1"/>
          <p:nvPr>
            <p:ph hasCustomPrompt="1" idx="14" type="title"/>
          </p:nvPr>
        </p:nvSpPr>
        <p:spPr>
          <a:xfrm>
            <a:off x="755718"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2" name="Google Shape;522;p96"/>
          <p:cNvSpPr txBox="1"/>
          <p:nvPr>
            <p:ph idx="15" type="subTitle"/>
          </p:nvPr>
        </p:nvSpPr>
        <p:spPr>
          <a:xfrm>
            <a:off x="721372" y="4081567"/>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 name="Google Shape;523;p96"/>
          <p:cNvSpPr txBox="1"/>
          <p:nvPr>
            <p:ph idx="16" type="title"/>
          </p:nvPr>
        </p:nvSpPr>
        <p:spPr>
          <a:xfrm>
            <a:off x="3333822" y="3495420"/>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24" name="Google Shape;524;p96"/>
          <p:cNvSpPr txBox="1"/>
          <p:nvPr>
            <p:ph hasCustomPrompt="1" idx="17" type="title"/>
          </p:nvPr>
        </p:nvSpPr>
        <p:spPr>
          <a:xfrm>
            <a:off x="3368168"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5" name="Google Shape;525;p96"/>
          <p:cNvSpPr txBox="1"/>
          <p:nvPr>
            <p:ph idx="18" type="subTitle"/>
          </p:nvPr>
        </p:nvSpPr>
        <p:spPr>
          <a:xfrm>
            <a:off x="3333823"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6" name="Google Shape;526;p96"/>
          <p:cNvSpPr txBox="1"/>
          <p:nvPr>
            <p:ph idx="19" type="title"/>
          </p:nvPr>
        </p:nvSpPr>
        <p:spPr>
          <a:xfrm>
            <a:off x="5946254" y="349541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27" name="Google Shape;527;p96"/>
          <p:cNvSpPr txBox="1"/>
          <p:nvPr>
            <p:ph hasCustomPrompt="1" idx="20" type="title"/>
          </p:nvPr>
        </p:nvSpPr>
        <p:spPr>
          <a:xfrm>
            <a:off x="5946267"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8" name="Google Shape;528;p96"/>
          <p:cNvSpPr txBox="1"/>
          <p:nvPr>
            <p:ph idx="21" type="subTitle"/>
          </p:nvPr>
        </p:nvSpPr>
        <p:spPr>
          <a:xfrm>
            <a:off x="5946272"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529" name="Google Shape;529;p96"/>
          <p:cNvGrpSpPr/>
          <p:nvPr/>
        </p:nvGrpSpPr>
        <p:grpSpPr>
          <a:xfrm>
            <a:off x="-10028" y="294337"/>
            <a:ext cx="9159394" cy="4571138"/>
            <a:chOff x="443882" y="1006750"/>
            <a:chExt cx="8026811" cy="2730831"/>
          </a:xfrm>
        </p:grpSpPr>
        <p:cxnSp>
          <p:nvCxnSpPr>
            <p:cNvPr id="530" name="Google Shape;530;p96"/>
            <p:cNvCxnSpPr/>
            <p:nvPr/>
          </p:nvCxnSpPr>
          <p:spPr>
            <a:xfrm>
              <a:off x="443882" y="1006750"/>
              <a:ext cx="7402200" cy="0"/>
            </a:xfrm>
            <a:prstGeom prst="straightConnector1">
              <a:avLst/>
            </a:prstGeom>
            <a:noFill/>
            <a:ln cap="flat" cmpd="sng" w="19050">
              <a:solidFill>
                <a:schemeClr val="dk2"/>
              </a:solidFill>
              <a:prstDash val="solid"/>
              <a:round/>
              <a:headEnd len="med" w="med" type="none"/>
              <a:tailEnd len="med" w="med" type="none"/>
            </a:ln>
          </p:spPr>
        </p:cxnSp>
        <p:cxnSp>
          <p:nvCxnSpPr>
            <p:cNvPr id="531" name="Google Shape;531;p96"/>
            <p:cNvCxnSpPr/>
            <p:nvPr/>
          </p:nvCxnSpPr>
          <p:spPr>
            <a:xfrm>
              <a:off x="1087693" y="3737581"/>
              <a:ext cx="73830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7">
    <p:spTree>
      <p:nvGrpSpPr>
        <p:cNvPr id="532" name="Shape 532"/>
        <p:cNvGrpSpPr/>
        <p:nvPr/>
      </p:nvGrpSpPr>
      <p:grpSpPr>
        <a:xfrm>
          <a:off x="0" y="0"/>
          <a:ext cx="0" cy="0"/>
          <a:chOff x="0" y="0"/>
          <a:chExt cx="0" cy="0"/>
        </a:xfrm>
      </p:grpSpPr>
      <p:sp>
        <p:nvSpPr>
          <p:cNvPr id="533" name="Google Shape;533;p97"/>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34" name="Google Shape;534;p97"/>
          <p:cNvSpPr txBox="1"/>
          <p:nvPr>
            <p:ph idx="1" type="subTitle"/>
          </p:nvPr>
        </p:nvSpPr>
        <p:spPr>
          <a:xfrm>
            <a:off x="5101300" y="3443575"/>
            <a:ext cx="2918700" cy="86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5" name="Google Shape;535;p97"/>
          <p:cNvSpPr txBox="1"/>
          <p:nvPr>
            <p:ph hasCustomPrompt="1" idx="2" type="title"/>
          </p:nvPr>
        </p:nvSpPr>
        <p:spPr>
          <a:xfrm>
            <a:off x="5825936"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grpSp>
        <p:nvGrpSpPr>
          <p:cNvPr id="536" name="Google Shape;536;p97"/>
          <p:cNvGrpSpPr/>
          <p:nvPr/>
        </p:nvGrpSpPr>
        <p:grpSpPr>
          <a:xfrm>
            <a:off x="-10028" y="294337"/>
            <a:ext cx="9159176" cy="4571128"/>
            <a:chOff x="443882" y="1006750"/>
            <a:chExt cx="8026620" cy="2730825"/>
          </a:xfrm>
        </p:grpSpPr>
        <p:cxnSp>
          <p:nvCxnSpPr>
            <p:cNvPr id="537" name="Google Shape;537;p97"/>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538" name="Google Shape;538;p97"/>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8">
    <p:spTree>
      <p:nvGrpSpPr>
        <p:cNvPr id="539" name="Shape 539"/>
        <p:cNvGrpSpPr/>
        <p:nvPr/>
      </p:nvGrpSpPr>
      <p:grpSpPr>
        <a:xfrm>
          <a:off x="0" y="0"/>
          <a:ext cx="0" cy="0"/>
          <a:chOff x="0" y="0"/>
          <a:chExt cx="0" cy="0"/>
        </a:xfrm>
      </p:grpSpPr>
      <p:sp>
        <p:nvSpPr>
          <p:cNvPr id="540" name="Google Shape;540;p98"/>
          <p:cNvSpPr txBox="1"/>
          <p:nvPr>
            <p:ph type="title"/>
          </p:nvPr>
        </p:nvSpPr>
        <p:spPr>
          <a:xfrm>
            <a:off x="714025" y="1952275"/>
            <a:ext cx="3271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41" name="Google Shape;541;p98"/>
          <p:cNvSpPr txBox="1"/>
          <p:nvPr>
            <p:ph idx="1" type="subTitle"/>
          </p:nvPr>
        </p:nvSpPr>
        <p:spPr>
          <a:xfrm>
            <a:off x="714025" y="3472575"/>
            <a:ext cx="3271500" cy="816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2" name="Google Shape;542;p98"/>
          <p:cNvSpPr txBox="1"/>
          <p:nvPr>
            <p:ph hasCustomPrompt="1" idx="2" type="title"/>
          </p:nvPr>
        </p:nvSpPr>
        <p:spPr>
          <a:xfrm>
            <a:off x="1690375" y="962425"/>
            <a:ext cx="13188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543" name="Google Shape;543;p98"/>
          <p:cNvCxnSpPr/>
          <p:nvPr/>
        </p:nvCxnSpPr>
        <p:spPr>
          <a:xfrm>
            <a:off x="713775" y="488710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4">
    <p:spTree>
      <p:nvGrpSpPr>
        <p:cNvPr id="544" name="Shape 544"/>
        <p:cNvGrpSpPr/>
        <p:nvPr/>
      </p:nvGrpSpPr>
      <p:grpSpPr>
        <a:xfrm>
          <a:off x="0" y="0"/>
          <a:ext cx="0" cy="0"/>
          <a:chOff x="0" y="0"/>
          <a:chExt cx="0" cy="0"/>
        </a:xfrm>
      </p:grpSpPr>
      <p:sp>
        <p:nvSpPr>
          <p:cNvPr id="545" name="Google Shape;545;p99"/>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46" name="Google Shape;546;p99"/>
          <p:cNvSpPr txBox="1"/>
          <p:nvPr>
            <p:ph idx="1" type="subTitle"/>
          </p:nvPr>
        </p:nvSpPr>
        <p:spPr>
          <a:xfrm>
            <a:off x="5513500" y="3443575"/>
            <a:ext cx="2918700" cy="86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7" name="Google Shape;547;p99"/>
          <p:cNvSpPr txBox="1"/>
          <p:nvPr>
            <p:ph hasCustomPrompt="1" idx="2" type="title"/>
          </p:nvPr>
        </p:nvSpPr>
        <p:spPr>
          <a:xfrm>
            <a:off x="7160200"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cxnSp>
        <p:nvCxnSpPr>
          <p:cNvPr id="548" name="Google Shape;548;p99"/>
          <p:cNvCxnSpPr/>
          <p:nvPr/>
        </p:nvCxnSpPr>
        <p:spPr>
          <a:xfrm>
            <a:off x="8618300" y="15430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3">
    <p:spTree>
      <p:nvGrpSpPr>
        <p:cNvPr id="549" name="Shape 549"/>
        <p:cNvGrpSpPr/>
        <p:nvPr/>
      </p:nvGrpSpPr>
      <p:grpSpPr>
        <a:xfrm>
          <a:off x="0" y="0"/>
          <a:ext cx="0" cy="0"/>
          <a:chOff x="0" y="0"/>
          <a:chExt cx="0" cy="0"/>
        </a:xfrm>
      </p:grpSpPr>
      <p:sp>
        <p:nvSpPr>
          <p:cNvPr id="550" name="Google Shape;550;p100"/>
          <p:cNvSpPr txBox="1"/>
          <p:nvPr>
            <p:ph type="title"/>
          </p:nvPr>
        </p:nvSpPr>
        <p:spPr>
          <a:xfrm>
            <a:off x="709050" y="3929175"/>
            <a:ext cx="38628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51" name="Google Shape;551;p100"/>
          <p:cNvSpPr txBox="1"/>
          <p:nvPr>
            <p:ph idx="1" type="subTitle"/>
          </p:nvPr>
        </p:nvSpPr>
        <p:spPr>
          <a:xfrm>
            <a:off x="709050" y="1371600"/>
            <a:ext cx="3566400" cy="26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552" name="Google Shape;552;p100"/>
          <p:cNvCxnSpPr/>
          <p:nvPr/>
        </p:nvCxnSpPr>
        <p:spPr>
          <a:xfrm>
            <a:off x="527375" y="15430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553" name="Shape 553"/>
        <p:cNvGrpSpPr/>
        <p:nvPr/>
      </p:nvGrpSpPr>
      <p:grpSpPr>
        <a:xfrm>
          <a:off x="0" y="0"/>
          <a:ext cx="0" cy="0"/>
          <a:chOff x="0" y="0"/>
          <a:chExt cx="0" cy="0"/>
        </a:xfrm>
      </p:grpSpPr>
      <p:sp>
        <p:nvSpPr>
          <p:cNvPr id="554" name="Google Shape;554;p101"/>
          <p:cNvSpPr txBox="1"/>
          <p:nvPr>
            <p:ph type="title"/>
          </p:nvPr>
        </p:nvSpPr>
        <p:spPr>
          <a:xfrm>
            <a:off x="4975725" y="539500"/>
            <a:ext cx="3228000" cy="1275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p:txBody>
      </p:sp>
      <p:sp>
        <p:nvSpPr>
          <p:cNvPr id="555" name="Google Shape;555;p101"/>
          <p:cNvSpPr txBox="1"/>
          <p:nvPr>
            <p:ph idx="1" type="subTitle"/>
          </p:nvPr>
        </p:nvSpPr>
        <p:spPr>
          <a:xfrm>
            <a:off x="4975725" y="1964325"/>
            <a:ext cx="3456900" cy="2344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cxnSp>
        <p:nvCxnSpPr>
          <p:cNvPr id="556" name="Google Shape;556;p101"/>
          <p:cNvCxnSpPr/>
          <p:nvPr/>
        </p:nvCxnSpPr>
        <p:spPr>
          <a:xfrm>
            <a:off x="5085436" y="1996684"/>
            <a:ext cx="4323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2">
    <p:spTree>
      <p:nvGrpSpPr>
        <p:cNvPr id="557" name="Shape 557"/>
        <p:cNvGrpSpPr/>
        <p:nvPr/>
      </p:nvGrpSpPr>
      <p:grpSpPr>
        <a:xfrm>
          <a:off x="0" y="0"/>
          <a:ext cx="0" cy="0"/>
          <a:chOff x="0" y="0"/>
          <a:chExt cx="0" cy="0"/>
        </a:xfrm>
      </p:grpSpPr>
      <p:sp>
        <p:nvSpPr>
          <p:cNvPr id="558" name="Google Shape;558;p102"/>
          <p:cNvSpPr txBox="1"/>
          <p:nvPr>
            <p:ph idx="1" type="subTitle"/>
          </p:nvPr>
        </p:nvSpPr>
        <p:spPr>
          <a:xfrm>
            <a:off x="1036964" y="1369496"/>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559" name="Google Shape;559;p102"/>
          <p:cNvSpPr txBox="1"/>
          <p:nvPr>
            <p:ph idx="2" type="subTitle"/>
          </p:nvPr>
        </p:nvSpPr>
        <p:spPr>
          <a:xfrm>
            <a:off x="1034208" y="2819322"/>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560" name="Google Shape;560;p102"/>
          <p:cNvSpPr txBox="1"/>
          <p:nvPr>
            <p:ph idx="3" type="subTitle"/>
          </p:nvPr>
        </p:nvSpPr>
        <p:spPr>
          <a:xfrm>
            <a:off x="1036979" y="1685286"/>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1" name="Google Shape;561;p102"/>
          <p:cNvSpPr txBox="1"/>
          <p:nvPr>
            <p:ph idx="4" type="subTitle"/>
          </p:nvPr>
        </p:nvSpPr>
        <p:spPr>
          <a:xfrm>
            <a:off x="1032575" y="3138057"/>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62" name="Google Shape;562;p102"/>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2_1">
    <p:spTree>
      <p:nvGrpSpPr>
        <p:cNvPr id="563" name="Shape 563"/>
        <p:cNvGrpSpPr/>
        <p:nvPr/>
      </p:nvGrpSpPr>
      <p:grpSpPr>
        <a:xfrm>
          <a:off x="0" y="0"/>
          <a:ext cx="0" cy="0"/>
          <a:chOff x="0" y="0"/>
          <a:chExt cx="0" cy="0"/>
        </a:xfrm>
      </p:grpSpPr>
      <p:sp>
        <p:nvSpPr>
          <p:cNvPr id="564" name="Google Shape;564;p103"/>
          <p:cNvSpPr txBox="1"/>
          <p:nvPr>
            <p:ph idx="1" type="body"/>
          </p:nvPr>
        </p:nvSpPr>
        <p:spPr>
          <a:xfrm>
            <a:off x="713225" y="1219150"/>
            <a:ext cx="3840300" cy="33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565" name="Google Shape;565;p103"/>
          <p:cNvSpPr txBox="1"/>
          <p:nvPr>
            <p:ph type="title"/>
          </p:nvPr>
        </p:nvSpPr>
        <p:spPr>
          <a:xfrm>
            <a:off x="713225" y="549075"/>
            <a:ext cx="7717500" cy="478200"/>
          </a:xfrm>
          <a:prstGeom prst="rect">
            <a:avLst/>
          </a:prstGeom>
          <a:solidFill>
            <a:srgbClr val="21212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6" name="Google Shape;566;p103"/>
          <p:cNvSpPr txBox="1"/>
          <p:nvPr>
            <p:ph idx="2" type="body"/>
          </p:nvPr>
        </p:nvSpPr>
        <p:spPr>
          <a:xfrm>
            <a:off x="4590425" y="1219150"/>
            <a:ext cx="3840300" cy="33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36" Type="http://schemas.openxmlformats.org/officeDocument/2006/relationships/theme" Target="../theme/theme4.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5" Type="http://schemas.openxmlformats.org/officeDocument/2006/relationships/slideLayout" Target="../slideLayouts/slideLayout51.xml"/><Relationship Id="rId6" Type="http://schemas.openxmlformats.org/officeDocument/2006/relationships/slideLayout" Target="../slideLayouts/slideLayout52.xml"/><Relationship Id="rId29" Type="http://schemas.openxmlformats.org/officeDocument/2006/relationships/slideLayout" Target="../slideLayouts/slideLayout75.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1" Type="http://schemas.openxmlformats.org/officeDocument/2006/relationships/slideLayout" Target="../slideLayouts/slideLayout77.xml"/><Relationship Id="rId30" Type="http://schemas.openxmlformats.org/officeDocument/2006/relationships/slideLayout" Target="../slideLayouts/slideLayout76.xml"/><Relationship Id="rId11" Type="http://schemas.openxmlformats.org/officeDocument/2006/relationships/slideLayout" Target="../slideLayouts/slideLayout57.xml"/><Relationship Id="rId33" Type="http://schemas.openxmlformats.org/officeDocument/2006/relationships/slideLayout" Target="../slideLayouts/slideLayout79.xml"/><Relationship Id="rId10" Type="http://schemas.openxmlformats.org/officeDocument/2006/relationships/slideLayout" Target="../slideLayouts/slideLayout56.xml"/><Relationship Id="rId32" Type="http://schemas.openxmlformats.org/officeDocument/2006/relationships/slideLayout" Target="../slideLayouts/slideLayout78.xml"/><Relationship Id="rId13" Type="http://schemas.openxmlformats.org/officeDocument/2006/relationships/slideLayout" Target="../slideLayouts/slideLayout59.xml"/><Relationship Id="rId35" Type="http://schemas.openxmlformats.org/officeDocument/2006/relationships/theme" Target="../theme/theme6.xml"/><Relationship Id="rId12" Type="http://schemas.openxmlformats.org/officeDocument/2006/relationships/slideLayout" Target="../slideLayouts/slideLayout58.xml"/><Relationship Id="rId34" Type="http://schemas.openxmlformats.org/officeDocument/2006/relationships/slideLayout" Target="../slideLayouts/slideLayout80.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slideLayout" Target="../slideLayouts/slideLayout109.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1" Type="http://schemas.openxmlformats.org/officeDocument/2006/relationships/slideLayout" Target="../slideLayouts/slideLayout111.xml"/><Relationship Id="rId30" Type="http://schemas.openxmlformats.org/officeDocument/2006/relationships/slideLayout" Target="../slideLayouts/slideLayout110.xml"/><Relationship Id="rId11" Type="http://schemas.openxmlformats.org/officeDocument/2006/relationships/slideLayout" Target="../slideLayouts/slideLayout91.xml"/><Relationship Id="rId33" Type="http://schemas.openxmlformats.org/officeDocument/2006/relationships/slideLayout" Target="../slideLayouts/slideLayout113.xml"/><Relationship Id="rId10" Type="http://schemas.openxmlformats.org/officeDocument/2006/relationships/slideLayout" Target="../slideLayouts/slideLayout90.xml"/><Relationship Id="rId32" Type="http://schemas.openxmlformats.org/officeDocument/2006/relationships/slideLayout" Target="../slideLayouts/slideLayout112.xml"/><Relationship Id="rId13" Type="http://schemas.openxmlformats.org/officeDocument/2006/relationships/slideLayout" Target="../slideLayouts/slideLayout93.xml"/><Relationship Id="rId35" Type="http://schemas.openxmlformats.org/officeDocument/2006/relationships/theme" Target="../theme/theme3.xml"/><Relationship Id="rId12" Type="http://schemas.openxmlformats.org/officeDocument/2006/relationships/slideLayout" Target="../slideLayouts/slideLayout92.xml"/><Relationship Id="rId34" Type="http://schemas.openxmlformats.org/officeDocument/2006/relationships/slideLayout" Target="../slideLayouts/slideLayout114.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4.xml"/><Relationship Id="rId22" Type="http://schemas.openxmlformats.org/officeDocument/2006/relationships/slideLayout" Target="../slideLayouts/slideLayout136.xml"/><Relationship Id="rId21" Type="http://schemas.openxmlformats.org/officeDocument/2006/relationships/slideLayout" Target="../slideLayouts/slideLayout135.xml"/><Relationship Id="rId24" Type="http://schemas.openxmlformats.org/officeDocument/2006/relationships/slideLayout" Target="../slideLayouts/slideLayout138.xml"/><Relationship Id="rId23" Type="http://schemas.openxmlformats.org/officeDocument/2006/relationships/slideLayout" Target="../slideLayouts/slideLayout137.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26" Type="http://schemas.openxmlformats.org/officeDocument/2006/relationships/slideLayout" Target="../slideLayouts/slideLayout140.xml"/><Relationship Id="rId25" Type="http://schemas.openxmlformats.org/officeDocument/2006/relationships/slideLayout" Target="../slideLayouts/slideLayout139.xml"/><Relationship Id="rId28" Type="http://schemas.openxmlformats.org/officeDocument/2006/relationships/slideLayout" Target="../slideLayouts/slideLayout142.xml"/><Relationship Id="rId27" Type="http://schemas.openxmlformats.org/officeDocument/2006/relationships/slideLayout" Target="../slideLayouts/slideLayout141.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29" Type="http://schemas.openxmlformats.org/officeDocument/2006/relationships/slideLayout" Target="../slideLayouts/slideLayout143.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31" Type="http://schemas.openxmlformats.org/officeDocument/2006/relationships/slideLayout" Target="../slideLayouts/slideLayout145.xml"/><Relationship Id="rId30" Type="http://schemas.openxmlformats.org/officeDocument/2006/relationships/slideLayout" Target="../slideLayouts/slideLayout144.xml"/><Relationship Id="rId11" Type="http://schemas.openxmlformats.org/officeDocument/2006/relationships/slideLayout" Target="../slideLayouts/slideLayout125.xml"/><Relationship Id="rId33" Type="http://schemas.openxmlformats.org/officeDocument/2006/relationships/slideLayout" Target="../slideLayouts/slideLayout147.xml"/><Relationship Id="rId10" Type="http://schemas.openxmlformats.org/officeDocument/2006/relationships/slideLayout" Target="../slideLayouts/slideLayout124.xml"/><Relationship Id="rId32" Type="http://schemas.openxmlformats.org/officeDocument/2006/relationships/slideLayout" Target="../slideLayouts/slideLayout146.xml"/><Relationship Id="rId13" Type="http://schemas.openxmlformats.org/officeDocument/2006/relationships/slideLayout" Target="../slideLayouts/slideLayout127.xml"/><Relationship Id="rId35" Type="http://schemas.openxmlformats.org/officeDocument/2006/relationships/theme" Target="../theme/theme1.xml"/><Relationship Id="rId12" Type="http://schemas.openxmlformats.org/officeDocument/2006/relationships/slideLayout" Target="../slideLayouts/slideLayout126.xml"/><Relationship Id="rId34" Type="http://schemas.openxmlformats.org/officeDocument/2006/relationships/slideLayout" Target="../slideLayouts/slideLayout148.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7" Type="http://schemas.openxmlformats.org/officeDocument/2006/relationships/slideLayout" Target="../slideLayouts/slideLayout131.xml"/><Relationship Id="rId16" Type="http://schemas.openxmlformats.org/officeDocument/2006/relationships/slideLayout" Target="../slideLayouts/slideLayout130.xml"/><Relationship Id="rId19" Type="http://schemas.openxmlformats.org/officeDocument/2006/relationships/slideLayout" Target="../slideLayouts/slideLayout133.xml"/><Relationship Id="rId18"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2800"/>
              <a:buFont typeface="Libre Baskerville"/>
              <a:buNone/>
              <a:defRPr sz="2800">
                <a:solidFill>
                  <a:schemeClr val="dk2"/>
                </a:solidFill>
                <a:latin typeface="Libre Baskerville"/>
                <a:ea typeface="Libre Baskerville"/>
                <a:cs typeface="Libre Baskerville"/>
                <a:sym typeface="Libre Baskerville"/>
              </a:defRPr>
            </a:lvl1pPr>
            <a:lvl2pPr lvl="1"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2pPr>
            <a:lvl3pPr lvl="2"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3pPr>
            <a:lvl4pPr lvl="3"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4pPr>
            <a:lvl5pPr lvl="4"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5pPr>
            <a:lvl6pPr lvl="5"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6pPr>
            <a:lvl7pPr lvl="6"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7pPr>
            <a:lvl8pPr lvl="7"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8pPr>
            <a:lvl9pPr lvl="8"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9pPr>
          </a:lstStyle>
          <a:p/>
        </p:txBody>
      </p:sp>
      <p:sp>
        <p:nvSpPr>
          <p:cNvPr id="52" name="Google Shape;52;p13"/>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indent="-317500" lvl="1" marL="9144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62" name="Shape 262"/>
        <p:cNvGrpSpPr/>
        <p:nvPr/>
      </p:nvGrpSpPr>
      <p:grpSpPr>
        <a:xfrm>
          <a:off x="0" y="0"/>
          <a:ext cx="0" cy="0"/>
          <a:chOff x="0" y="0"/>
          <a:chExt cx="0" cy="0"/>
        </a:xfrm>
      </p:grpSpPr>
      <p:sp>
        <p:nvSpPr>
          <p:cNvPr id="263" name="Google Shape;263;p49"/>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2800"/>
              <a:buFont typeface="Libre Baskerville"/>
              <a:buNone/>
              <a:defRPr sz="2800">
                <a:solidFill>
                  <a:schemeClr val="dk2"/>
                </a:solidFill>
                <a:latin typeface="Libre Baskerville"/>
                <a:ea typeface="Libre Baskerville"/>
                <a:cs typeface="Libre Baskerville"/>
                <a:sym typeface="Libre Baskerville"/>
              </a:defRPr>
            </a:lvl1pPr>
            <a:lvl2pPr lvl="1"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2pPr>
            <a:lvl3pPr lvl="2"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3pPr>
            <a:lvl4pPr lvl="3"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4pPr>
            <a:lvl5pPr lvl="4"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5pPr>
            <a:lvl6pPr lvl="5"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6pPr>
            <a:lvl7pPr lvl="6"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7pPr>
            <a:lvl8pPr lvl="7"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8pPr>
            <a:lvl9pPr lvl="8"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9pPr>
          </a:lstStyle>
          <a:p/>
        </p:txBody>
      </p:sp>
      <p:sp>
        <p:nvSpPr>
          <p:cNvPr id="264" name="Google Shape;264;p49"/>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indent="-317500" lvl="1" marL="9144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65" name="Shape 465"/>
        <p:cNvGrpSpPr/>
        <p:nvPr/>
      </p:nvGrpSpPr>
      <p:grpSpPr>
        <a:xfrm>
          <a:off x="0" y="0"/>
          <a:ext cx="0" cy="0"/>
          <a:chOff x="0" y="0"/>
          <a:chExt cx="0" cy="0"/>
        </a:xfrm>
      </p:grpSpPr>
      <p:sp>
        <p:nvSpPr>
          <p:cNvPr id="466" name="Google Shape;466;p84"/>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2800"/>
              <a:buFont typeface="Libre Baskerville"/>
              <a:buNone/>
              <a:defRPr sz="2800">
                <a:solidFill>
                  <a:schemeClr val="dk2"/>
                </a:solidFill>
                <a:latin typeface="Libre Baskerville"/>
                <a:ea typeface="Libre Baskerville"/>
                <a:cs typeface="Libre Baskerville"/>
                <a:sym typeface="Libre Baskerville"/>
              </a:defRPr>
            </a:lvl1pPr>
            <a:lvl2pPr lvl="1"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2pPr>
            <a:lvl3pPr lvl="2"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3pPr>
            <a:lvl4pPr lvl="3"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4pPr>
            <a:lvl5pPr lvl="4"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5pPr>
            <a:lvl6pPr lvl="5"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6pPr>
            <a:lvl7pPr lvl="6"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7pPr>
            <a:lvl8pPr lvl="7"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8pPr>
            <a:lvl9pPr lvl="8"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9pPr>
          </a:lstStyle>
          <a:p/>
        </p:txBody>
      </p:sp>
      <p:sp>
        <p:nvSpPr>
          <p:cNvPr id="467" name="Google Shape;467;p84"/>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indent="-317500" lvl="1" marL="9144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68" name="Shape 668"/>
        <p:cNvGrpSpPr/>
        <p:nvPr/>
      </p:nvGrpSpPr>
      <p:grpSpPr>
        <a:xfrm>
          <a:off x="0" y="0"/>
          <a:ext cx="0" cy="0"/>
          <a:chOff x="0" y="0"/>
          <a:chExt cx="0" cy="0"/>
        </a:xfrm>
      </p:grpSpPr>
      <p:sp>
        <p:nvSpPr>
          <p:cNvPr id="669" name="Google Shape;669;p119"/>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2800"/>
              <a:buFont typeface="Libre Baskerville"/>
              <a:buNone/>
              <a:defRPr sz="2800">
                <a:solidFill>
                  <a:schemeClr val="dk2"/>
                </a:solidFill>
                <a:latin typeface="Libre Baskerville"/>
                <a:ea typeface="Libre Baskerville"/>
                <a:cs typeface="Libre Baskerville"/>
                <a:sym typeface="Libre Baskerville"/>
              </a:defRPr>
            </a:lvl1pPr>
            <a:lvl2pPr lvl="1"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2pPr>
            <a:lvl3pPr lvl="2"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3pPr>
            <a:lvl4pPr lvl="3"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4pPr>
            <a:lvl5pPr lvl="4"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5pPr>
            <a:lvl6pPr lvl="5"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6pPr>
            <a:lvl7pPr lvl="6"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7pPr>
            <a:lvl8pPr lvl="7"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8pPr>
            <a:lvl9pPr lvl="8" rtl="0">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9pPr>
          </a:lstStyle>
          <a:p/>
        </p:txBody>
      </p:sp>
      <p:sp>
        <p:nvSpPr>
          <p:cNvPr id="670" name="Google Shape;670;p119"/>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indent="-317500" lvl="1" marL="9144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9.png"/><Relationship Id="rId4"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0.xml"/><Relationship Id="rId3" Type="http://schemas.openxmlformats.org/officeDocument/2006/relationships/image" Target="../media/image47.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hyperlink" Target="https://www.kaggle.com/datasets/christophercorrea/dc-residential-properties?select=DC_Properties.csv" TargetMode="External"/><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4.png"/><Relationship Id="rId9" Type="http://schemas.openxmlformats.org/officeDocument/2006/relationships/image" Target="../media/image3.png"/><Relationship Id="rId5" Type="http://schemas.openxmlformats.org/officeDocument/2006/relationships/image" Target="../media/image10.jpg"/><Relationship Id="rId6" Type="http://schemas.openxmlformats.org/officeDocument/2006/relationships/hyperlink" Target="https://www.linkedin.com/in/ariadipa" TargetMode="External"/><Relationship Id="rId7" Type="http://schemas.openxmlformats.org/officeDocument/2006/relationships/hyperlink" Target="http://github.com/ariadipa" TargetMode="External"/><Relationship Id="rId8" Type="http://schemas.openxmlformats.org/officeDocument/2006/relationships/image" Target="../media/image2.png"/><Relationship Id="rId11" Type="http://schemas.openxmlformats.org/officeDocument/2006/relationships/hyperlink" Target="http://github.com/BalyaElfata" TargetMode="External"/><Relationship Id="rId10" Type="http://schemas.openxmlformats.org/officeDocument/2006/relationships/hyperlink" Target="https://www.linkedin.com/in/balya" TargetMode="External"/><Relationship Id="rId13" Type="http://schemas.openxmlformats.org/officeDocument/2006/relationships/hyperlink" Target="https://github.com/fathindifa26" TargetMode="External"/><Relationship Id="rId12" Type="http://schemas.openxmlformats.org/officeDocument/2006/relationships/hyperlink" Target="http://www.linkedin.com/in/fathindifarobban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4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1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xml"/><Relationship Id="rId3" Type="http://schemas.openxmlformats.org/officeDocument/2006/relationships/image" Target="../media/image44.pn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46.jp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xml"/><Relationship Id="rId3" Type="http://schemas.openxmlformats.org/officeDocument/2006/relationships/image" Target="../media/image45.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4" name="Shape 874"/>
        <p:cNvGrpSpPr/>
        <p:nvPr/>
      </p:nvGrpSpPr>
      <p:grpSpPr>
        <a:xfrm>
          <a:off x="0" y="0"/>
          <a:ext cx="0" cy="0"/>
          <a:chOff x="0" y="0"/>
          <a:chExt cx="0" cy="0"/>
        </a:xfrm>
      </p:grpSpPr>
      <p:pic>
        <p:nvPicPr>
          <p:cNvPr id="875" name="Google Shape;875;p154"/>
          <p:cNvPicPr preferRelativeResize="0"/>
          <p:nvPr/>
        </p:nvPicPr>
        <p:blipFill>
          <a:blip r:embed="rId3">
            <a:alphaModFix/>
          </a:blip>
          <a:stretch>
            <a:fillRect/>
          </a:stretch>
        </p:blipFill>
        <p:spPr>
          <a:xfrm>
            <a:off x="-28325" y="-4"/>
            <a:ext cx="7709101" cy="5143501"/>
          </a:xfrm>
          <a:prstGeom prst="rect">
            <a:avLst/>
          </a:prstGeom>
          <a:noFill/>
          <a:ln>
            <a:noFill/>
          </a:ln>
        </p:spPr>
      </p:pic>
      <p:sp>
        <p:nvSpPr>
          <p:cNvPr id="876" name="Google Shape;876;p154"/>
          <p:cNvSpPr/>
          <p:nvPr/>
        </p:nvSpPr>
        <p:spPr>
          <a:xfrm>
            <a:off x="-28325" y="-9750"/>
            <a:ext cx="91755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7" name="Google Shape;877;p154"/>
          <p:cNvPicPr preferRelativeResize="0"/>
          <p:nvPr/>
        </p:nvPicPr>
        <p:blipFill rotWithShape="1">
          <a:blip r:embed="rId4">
            <a:alphaModFix/>
          </a:blip>
          <a:srcRect b="0" l="31692" r="1587" t="0"/>
          <a:stretch/>
        </p:blipFill>
        <p:spPr>
          <a:xfrm>
            <a:off x="5200775" y="-249150"/>
            <a:ext cx="5641800" cy="5641800"/>
          </a:xfrm>
          <a:prstGeom prst="ellipse">
            <a:avLst/>
          </a:prstGeom>
          <a:noFill/>
          <a:ln>
            <a:noFill/>
          </a:ln>
        </p:spPr>
      </p:pic>
      <p:sp>
        <p:nvSpPr>
          <p:cNvPr id="878" name="Google Shape;878;p154"/>
          <p:cNvSpPr txBox="1"/>
          <p:nvPr>
            <p:ph type="ctrTitle"/>
          </p:nvPr>
        </p:nvSpPr>
        <p:spPr>
          <a:xfrm>
            <a:off x="732275" y="856250"/>
            <a:ext cx="4468500" cy="315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PRICE PREDICTION </a:t>
            </a:r>
            <a:r>
              <a:rPr lang="en">
                <a:solidFill>
                  <a:schemeClr val="dk2"/>
                </a:solidFill>
              </a:rPr>
              <a:t>DC RESIDENTIAL PROPERTIES</a:t>
            </a:r>
            <a:endParaRPr>
              <a:solidFill>
                <a:schemeClr val="dk2"/>
              </a:solidFill>
            </a:endParaRPr>
          </a:p>
        </p:txBody>
      </p:sp>
      <p:cxnSp>
        <p:nvCxnSpPr>
          <p:cNvPr id="879" name="Google Shape;879;p154"/>
          <p:cNvCxnSpPr/>
          <p:nvPr/>
        </p:nvCxnSpPr>
        <p:spPr>
          <a:xfrm>
            <a:off x="527375" y="1257300"/>
            <a:ext cx="0" cy="2476200"/>
          </a:xfrm>
          <a:prstGeom prst="straightConnector1">
            <a:avLst/>
          </a:prstGeom>
          <a:noFill/>
          <a:ln cap="flat" cmpd="sng" w="19050">
            <a:solidFill>
              <a:schemeClr val="dk2"/>
            </a:solidFill>
            <a:prstDash val="solid"/>
            <a:round/>
            <a:headEnd len="med" w="med" type="none"/>
            <a:tailEnd len="med" w="med" type="none"/>
          </a:ln>
        </p:spPr>
      </p:cxnSp>
      <p:cxnSp>
        <p:nvCxnSpPr>
          <p:cNvPr id="880" name="Google Shape;880;p154"/>
          <p:cNvCxnSpPr/>
          <p:nvPr/>
        </p:nvCxnSpPr>
        <p:spPr>
          <a:xfrm>
            <a:off x="685450" y="4866870"/>
            <a:ext cx="771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pic>
        <p:nvPicPr>
          <p:cNvPr id="1020" name="Google Shape;1020;p163"/>
          <p:cNvPicPr preferRelativeResize="0"/>
          <p:nvPr/>
        </p:nvPicPr>
        <p:blipFill rotWithShape="1">
          <a:blip r:embed="rId3">
            <a:alphaModFix/>
          </a:blip>
          <a:srcRect b="354" l="0" r="0" t="15335"/>
          <a:stretch/>
        </p:blipFill>
        <p:spPr>
          <a:xfrm flipH="1">
            <a:off x="-25" y="0"/>
            <a:ext cx="9143999" cy="5143501"/>
          </a:xfrm>
          <a:prstGeom prst="rect">
            <a:avLst/>
          </a:prstGeom>
          <a:noFill/>
          <a:ln>
            <a:noFill/>
          </a:ln>
        </p:spPr>
      </p:pic>
      <p:sp>
        <p:nvSpPr>
          <p:cNvPr id="1021" name="Google Shape;1021;p163"/>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2" name="Google Shape;1022;p163"/>
          <p:cNvPicPr preferRelativeResize="0"/>
          <p:nvPr/>
        </p:nvPicPr>
        <p:blipFill rotWithShape="1">
          <a:blip r:embed="rId4">
            <a:alphaModFix/>
          </a:blip>
          <a:srcRect b="-24559" l="11882" r="21397" t="24560"/>
          <a:stretch/>
        </p:blipFill>
        <p:spPr>
          <a:xfrm flipH="1">
            <a:off x="-1895500" y="615700"/>
            <a:ext cx="6088200" cy="6088200"/>
          </a:xfrm>
          <a:prstGeom prst="ellipse">
            <a:avLst/>
          </a:prstGeom>
          <a:noFill/>
          <a:ln>
            <a:noFill/>
          </a:ln>
        </p:spPr>
      </p:pic>
      <p:sp>
        <p:nvSpPr>
          <p:cNvPr id="1023" name="Google Shape;1023;p163"/>
          <p:cNvSpPr txBox="1"/>
          <p:nvPr>
            <p:ph type="title"/>
          </p:nvPr>
        </p:nvSpPr>
        <p:spPr>
          <a:xfrm>
            <a:off x="4210125" y="1936075"/>
            <a:ext cx="4498200" cy="19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Data Understanding </a:t>
            </a:r>
            <a:r>
              <a:rPr lang="en"/>
              <a:t>&amp; Preparation</a:t>
            </a:r>
            <a:endParaRPr/>
          </a:p>
        </p:txBody>
      </p:sp>
      <p:sp>
        <p:nvSpPr>
          <p:cNvPr id="1024" name="Google Shape;1024;p163"/>
          <p:cNvSpPr txBox="1"/>
          <p:nvPr>
            <p:ph idx="2" type="title"/>
          </p:nvPr>
        </p:nvSpPr>
        <p:spPr>
          <a:xfrm>
            <a:off x="5825936" y="994125"/>
            <a:ext cx="1272000" cy="9867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02</a:t>
            </a:r>
            <a:endParaRPr/>
          </a:p>
        </p:txBody>
      </p:sp>
      <p:grpSp>
        <p:nvGrpSpPr>
          <p:cNvPr id="1025" name="Google Shape;1025;p163"/>
          <p:cNvGrpSpPr/>
          <p:nvPr/>
        </p:nvGrpSpPr>
        <p:grpSpPr>
          <a:xfrm>
            <a:off x="-10028" y="294337"/>
            <a:ext cx="9159176" cy="4571128"/>
            <a:chOff x="443882" y="1006750"/>
            <a:chExt cx="8026620" cy="2730825"/>
          </a:xfrm>
        </p:grpSpPr>
        <p:cxnSp>
          <p:nvCxnSpPr>
            <p:cNvPr id="1026" name="Google Shape;1026;p163"/>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1027" name="Google Shape;1027;p163"/>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pic>
        <p:nvPicPr>
          <p:cNvPr id="1032" name="Google Shape;1032;p164"/>
          <p:cNvPicPr preferRelativeResize="0"/>
          <p:nvPr/>
        </p:nvPicPr>
        <p:blipFill rotWithShape="1">
          <a:blip r:embed="rId3">
            <a:alphaModFix/>
          </a:blip>
          <a:srcRect b="21565" l="0" r="0" t="40889"/>
          <a:stretch/>
        </p:blipFill>
        <p:spPr>
          <a:xfrm>
            <a:off x="0" y="1"/>
            <a:ext cx="9144000" cy="5143501"/>
          </a:xfrm>
          <a:prstGeom prst="rect">
            <a:avLst/>
          </a:prstGeom>
          <a:noFill/>
          <a:ln>
            <a:noFill/>
          </a:ln>
        </p:spPr>
      </p:pic>
      <p:sp>
        <p:nvSpPr>
          <p:cNvPr id="1033" name="Google Shape;1033;p164"/>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4"/>
          <p:cNvSpPr txBox="1"/>
          <p:nvPr>
            <p:ph idx="1" type="subTitle"/>
          </p:nvPr>
        </p:nvSpPr>
        <p:spPr>
          <a:xfrm flipH="1">
            <a:off x="830450" y="1787325"/>
            <a:ext cx="3049800" cy="21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Data yang digunakan berasal dari </a:t>
            </a:r>
            <a:r>
              <a:rPr lang="en">
                <a:uFill>
                  <a:noFill/>
                </a:uFill>
                <a:hlinkClick r:id="rId4"/>
              </a:rPr>
              <a:t>D.C. Geographic Information System</a:t>
            </a:r>
            <a:r>
              <a:rPr lang="en"/>
              <a:t>.</a:t>
            </a:r>
            <a:endParaRPr/>
          </a:p>
          <a:p>
            <a:pPr indent="0" lvl="0" marL="0" rtl="0" algn="l">
              <a:spcBef>
                <a:spcPts val="1000"/>
              </a:spcBef>
              <a:spcAft>
                <a:spcPts val="0"/>
              </a:spcAft>
              <a:buClr>
                <a:srgbClr val="000000"/>
              </a:buClr>
              <a:buSzPts val="1100"/>
              <a:buFont typeface="Arial"/>
              <a:buNone/>
            </a:pPr>
            <a:r>
              <a:rPr lang="en"/>
              <a:t>Data tersebut merupakan gabungan dari 3 raw data yang berisi informasi properti residential, properti condominium dan lokasi properti.</a:t>
            </a:r>
            <a:endParaRPr/>
          </a:p>
        </p:txBody>
      </p:sp>
      <p:sp>
        <p:nvSpPr>
          <p:cNvPr id="1035" name="Google Shape;1035;p164"/>
          <p:cNvSpPr txBox="1"/>
          <p:nvPr>
            <p:ph type="title"/>
          </p:nvPr>
        </p:nvSpPr>
        <p:spPr>
          <a:xfrm flipH="1">
            <a:off x="830450" y="1052400"/>
            <a:ext cx="3049800" cy="12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Source</a:t>
            </a:r>
            <a:endParaRPr/>
          </a:p>
        </p:txBody>
      </p:sp>
      <p:pic>
        <p:nvPicPr>
          <p:cNvPr id="1036" name="Google Shape;1036;p164"/>
          <p:cNvPicPr preferRelativeResize="0"/>
          <p:nvPr/>
        </p:nvPicPr>
        <p:blipFill rotWithShape="1">
          <a:blip r:embed="rId5">
            <a:alphaModFix/>
          </a:blip>
          <a:srcRect b="0" l="0" r="0" t="14980"/>
          <a:stretch/>
        </p:blipFill>
        <p:spPr>
          <a:xfrm>
            <a:off x="5101312" y="0"/>
            <a:ext cx="4037993" cy="5143501"/>
          </a:xfrm>
          <a:prstGeom prst="rect">
            <a:avLst/>
          </a:prstGeom>
          <a:noFill/>
          <a:ln>
            <a:noFill/>
          </a:ln>
        </p:spPr>
      </p:pic>
      <p:cxnSp>
        <p:nvCxnSpPr>
          <p:cNvPr id="1037" name="Google Shape;1037;p164"/>
          <p:cNvCxnSpPr/>
          <p:nvPr/>
        </p:nvCxnSpPr>
        <p:spPr>
          <a:xfrm>
            <a:off x="527375" y="1193050"/>
            <a:ext cx="0" cy="24762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165"/>
          <p:cNvPicPr preferRelativeResize="0"/>
          <p:nvPr/>
        </p:nvPicPr>
        <p:blipFill rotWithShape="1">
          <a:blip r:embed="rId3">
            <a:alphaModFix/>
          </a:blip>
          <a:srcRect b="7840" l="0" r="0" t="7849"/>
          <a:stretch/>
        </p:blipFill>
        <p:spPr>
          <a:xfrm>
            <a:off x="-25" y="0"/>
            <a:ext cx="9143999" cy="5143501"/>
          </a:xfrm>
          <a:prstGeom prst="rect">
            <a:avLst/>
          </a:prstGeom>
          <a:noFill/>
          <a:ln>
            <a:noFill/>
          </a:ln>
        </p:spPr>
      </p:pic>
      <p:sp>
        <p:nvSpPr>
          <p:cNvPr id="1043" name="Google Shape;1043;p165"/>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4" name="Google Shape;1044;p165"/>
          <p:cNvPicPr preferRelativeResize="0"/>
          <p:nvPr/>
        </p:nvPicPr>
        <p:blipFill rotWithShape="1">
          <a:blip r:embed="rId4">
            <a:alphaModFix/>
          </a:blip>
          <a:srcRect b="1821" l="817" r="46101" t="18617"/>
          <a:stretch/>
        </p:blipFill>
        <p:spPr>
          <a:xfrm>
            <a:off x="163951" y="287175"/>
            <a:ext cx="3250200" cy="3250200"/>
          </a:xfrm>
          <a:prstGeom prst="ellipse">
            <a:avLst/>
          </a:prstGeom>
          <a:noFill/>
          <a:ln>
            <a:noFill/>
          </a:ln>
        </p:spPr>
      </p:pic>
      <p:pic>
        <p:nvPicPr>
          <p:cNvPr id="1045" name="Google Shape;1045;p165"/>
          <p:cNvPicPr preferRelativeResize="0"/>
          <p:nvPr/>
        </p:nvPicPr>
        <p:blipFill rotWithShape="1">
          <a:blip r:embed="rId4">
            <a:alphaModFix/>
          </a:blip>
          <a:srcRect b="31310" l="59480" r="7112" t="18616"/>
          <a:stretch/>
        </p:blipFill>
        <p:spPr>
          <a:xfrm>
            <a:off x="3755400" y="287175"/>
            <a:ext cx="2045700" cy="2045700"/>
          </a:xfrm>
          <a:prstGeom prst="ellipse">
            <a:avLst/>
          </a:prstGeom>
          <a:noFill/>
          <a:ln>
            <a:noFill/>
          </a:ln>
        </p:spPr>
      </p:pic>
      <p:sp>
        <p:nvSpPr>
          <p:cNvPr id="1046" name="Google Shape;1046;p165"/>
          <p:cNvSpPr txBox="1"/>
          <p:nvPr>
            <p:ph type="title"/>
          </p:nvPr>
        </p:nvSpPr>
        <p:spPr>
          <a:xfrm>
            <a:off x="3414151" y="2959100"/>
            <a:ext cx="5016000" cy="113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158,957</a:t>
            </a:r>
            <a:endParaRPr/>
          </a:p>
        </p:txBody>
      </p:sp>
      <p:sp>
        <p:nvSpPr>
          <p:cNvPr id="1047" name="Google Shape;1047;p165"/>
          <p:cNvSpPr txBox="1"/>
          <p:nvPr>
            <p:ph idx="1" type="body"/>
          </p:nvPr>
        </p:nvSpPr>
        <p:spPr>
          <a:xfrm>
            <a:off x="1805529" y="4114551"/>
            <a:ext cx="6624600" cy="47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Total Baris Data</a:t>
            </a:r>
            <a:endParaRPr/>
          </a:p>
        </p:txBody>
      </p:sp>
      <p:cxnSp>
        <p:nvCxnSpPr>
          <p:cNvPr id="1048" name="Google Shape;1048;p165"/>
          <p:cNvCxnSpPr/>
          <p:nvPr/>
        </p:nvCxnSpPr>
        <p:spPr>
          <a:xfrm>
            <a:off x="724625" y="4865475"/>
            <a:ext cx="8424600" cy="0"/>
          </a:xfrm>
          <a:prstGeom prst="straightConnector1">
            <a:avLst/>
          </a:prstGeom>
          <a:noFill/>
          <a:ln cap="flat" cmpd="sng" w="19050">
            <a:solidFill>
              <a:schemeClr val="dk2"/>
            </a:solidFill>
            <a:prstDash val="solid"/>
            <a:round/>
            <a:headEnd len="med" w="med" type="none"/>
            <a:tailEnd len="med" w="med" type="none"/>
          </a:ln>
        </p:spPr>
      </p:cxnSp>
      <p:sp>
        <p:nvSpPr>
          <p:cNvPr id="1049" name="Google Shape;1049;p165"/>
          <p:cNvSpPr txBox="1"/>
          <p:nvPr>
            <p:ph type="title"/>
          </p:nvPr>
        </p:nvSpPr>
        <p:spPr>
          <a:xfrm>
            <a:off x="3414138" y="940200"/>
            <a:ext cx="5016000" cy="113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49</a:t>
            </a:r>
            <a:endParaRPr/>
          </a:p>
        </p:txBody>
      </p:sp>
      <p:sp>
        <p:nvSpPr>
          <p:cNvPr id="1050" name="Google Shape;1050;p165"/>
          <p:cNvSpPr txBox="1"/>
          <p:nvPr>
            <p:ph idx="1" type="body"/>
          </p:nvPr>
        </p:nvSpPr>
        <p:spPr>
          <a:xfrm>
            <a:off x="1805516" y="2095651"/>
            <a:ext cx="6624600" cy="47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Total Kolom 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66"/>
          <p:cNvSpPr txBox="1"/>
          <p:nvPr>
            <p:ph type="title"/>
          </p:nvPr>
        </p:nvSpPr>
        <p:spPr>
          <a:xfrm>
            <a:off x="713250" y="3504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Checking</a:t>
            </a:r>
            <a:endParaRPr/>
          </a:p>
        </p:txBody>
      </p:sp>
      <p:pic>
        <p:nvPicPr>
          <p:cNvPr id="1056" name="Google Shape;1056;p166"/>
          <p:cNvPicPr preferRelativeResize="0"/>
          <p:nvPr/>
        </p:nvPicPr>
        <p:blipFill rotWithShape="1">
          <a:blip r:embed="rId3">
            <a:alphaModFix/>
          </a:blip>
          <a:srcRect b="0" l="-1102" r="0" t="24299"/>
          <a:stretch/>
        </p:blipFill>
        <p:spPr>
          <a:xfrm>
            <a:off x="312175" y="1941301"/>
            <a:ext cx="7153336" cy="2628499"/>
          </a:xfrm>
          <a:prstGeom prst="rect">
            <a:avLst/>
          </a:prstGeom>
          <a:noFill/>
          <a:ln>
            <a:noFill/>
          </a:ln>
        </p:spPr>
      </p:pic>
      <p:sp>
        <p:nvSpPr>
          <p:cNvPr id="1057" name="Google Shape;1057;p166"/>
          <p:cNvSpPr/>
          <p:nvPr/>
        </p:nvSpPr>
        <p:spPr>
          <a:xfrm>
            <a:off x="7501036" y="1941301"/>
            <a:ext cx="106200" cy="8511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6"/>
          <p:cNvSpPr/>
          <p:nvPr/>
        </p:nvSpPr>
        <p:spPr>
          <a:xfrm>
            <a:off x="7501036" y="2830490"/>
            <a:ext cx="106200" cy="16827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6"/>
          <p:cNvSpPr txBox="1"/>
          <p:nvPr/>
        </p:nvSpPr>
        <p:spPr>
          <a:xfrm>
            <a:off x="7642849" y="1883960"/>
            <a:ext cx="136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Condominium</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a:p>
            <a:pPr indent="0" lvl="0" marL="0" rtl="0" algn="l">
              <a:spcBef>
                <a:spcPts val="0"/>
              </a:spcBef>
              <a:spcAft>
                <a:spcPts val="0"/>
              </a:spcAft>
              <a:buNone/>
            </a:pPr>
            <a:r>
              <a:rPr lang="en">
                <a:solidFill>
                  <a:schemeClr val="lt1"/>
                </a:solidFill>
                <a:latin typeface="Anaheim"/>
                <a:ea typeface="Anaheim"/>
                <a:cs typeface="Anaheim"/>
                <a:sym typeface="Anaheim"/>
              </a:rPr>
              <a:t>16 kolom kosong</a:t>
            </a:r>
            <a:endParaRPr>
              <a:solidFill>
                <a:schemeClr val="lt1"/>
              </a:solidFill>
              <a:latin typeface="Anaheim"/>
              <a:ea typeface="Anaheim"/>
              <a:cs typeface="Anaheim"/>
              <a:sym typeface="Anaheim"/>
            </a:endParaRPr>
          </a:p>
        </p:txBody>
      </p:sp>
      <p:sp>
        <p:nvSpPr>
          <p:cNvPr id="1060" name="Google Shape;1060;p166"/>
          <p:cNvSpPr txBox="1"/>
          <p:nvPr/>
        </p:nvSpPr>
        <p:spPr>
          <a:xfrm>
            <a:off x="7642849" y="3204673"/>
            <a:ext cx="151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Residential</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a:p>
            <a:pPr indent="0" lvl="0" marL="0" rtl="0" algn="l">
              <a:spcBef>
                <a:spcPts val="0"/>
              </a:spcBef>
              <a:spcAft>
                <a:spcPts val="0"/>
              </a:spcAft>
              <a:buNone/>
            </a:pPr>
            <a:r>
              <a:rPr lang="en">
                <a:solidFill>
                  <a:schemeClr val="lt1"/>
                </a:solidFill>
                <a:latin typeface="Anaheim"/>
                <a:ea typeface="Anaheim"/>
                <a:cs typeface="Anaheim"/>
                <a:sym typeface="Anaheim"/>
              </a:rPr>
              <a:t>2 kolom kosong</a:t>
            </a:r>
            <a:endParaRPr>
              <a:solidFill>
                <a:schemeClr val="lt1"/>
              </a:solidFill>
              <a:latin typeface="Anaheim"/>
              <a:ea typeface="Anaheim"/>
              <a:cs typeface="Anaheim"/>
              <a:sym typeface="Anaheim"/>
            </a:endParaRPr>
          </a:p>
        </p:txBody>
      </p:sp>
      <p:pic>
        <p:nvPicPr>
          <p:cNvPr id="1061" name="Google Shape;1061;p166"/>
          <p:cNvPicPr preferRelativeResize="0"/>
          <p:nvPr/>
        </p:nvPicPr>
        <p:blipFill rotWithShape="1">
          <a:blip r:embed="rId3">
            <a:alphaModFix/>
          </a:blip>
          <a:srcRect b="75492" l="0" r="0" t="0"/>
          <a:stretch/>
        </p:blipFill>
        <p:spPr>
          <a:xfrm>
            <a:off x="390177" y="1023850"/>
            <a:ext cx="7075332" cy="8510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67"/>
          <p:cNvSpPr/>
          <p:nvPr/>
        </p:nvSpPr>
        <p:spPr>
          <a:xfrm flipH="1">
            <a:off x="2643450" y="1398600"/>
            <a:ext cx="216300" cy="216300"/>
          </a:xfrm>
          <a:prstGeom prst="ellipse">
            <a:avLst/>
          </a:prstGeom>
          <a:solidFill>
            <a:srgbClr val="F1B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7"/>
          <p:cNvSpPr/>
          <p:nvPr/>
        </p:nvSpPr>
        <p:spPr>
          <a:xfrm flipH="1">
            <a:off x="2643450" y="2497025"/>
            <a:ext cx="216300" cy="216300"/>
          </a:xfrm>
          <a:prstGeom prst="ellipse">
            <a:avLst/>
          </a:prstGeom>
          <a:solidFill>
            <a:srgbClr val="F8C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7"/>
          <p:cNvSpPr/>
          <p:nvPr/>
        </p:nvSpPr>
        <p:spPr>
          <a:xfrm flipH="1">
            <a:off x="2643450" y="3595450"/>
            <a:ext cx="216300" cy="216300"/>
          </a:xfrm>
          <a:prstGeom prst="ellipse">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7"/>
          <p:cNvSpPr txBox="1"/>
          <p:nvPr>
            <p:ph type="title"/>
          </p:nvPr>
        </p:nvSpPr>
        <p:spPr>
          <a:xfrm>
            <a:off x="713250" y="3374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Checking</a:t>
            </a:r>
            <a:endParaRPr/>
          </a:p>
        </p:txBody>
      </p:sp>
      <p:sp>
        <p:nvSpPr>
          <p:cNvPr id="1070" name="Google Shape;1070;p167"/>
          <p:cNvSpPr txBox="1"/>
          <p:nvPr>
            <p:ph idx="4294967295" type="body"/>
          </p:nvPr>
        </p:nvSpPr>
        <p:spPr>
          <a:xfrm>
            <a:off x="750675" y="2609825"/>
            <a:ext cx="1743900" cy="539400"/>
          </a:xfrm>
          <a:prstGeom prst="rect">
            <a:avLst/>
          </a:prstGeom>
          <a:ln>
            <a:noFill/>
          </a:ln>
        </p:spPr>
        <p:txBody>
          <a:bodyPr anchorCtr="0" anchor="ctr" bIns="91425" lIns="182875" spcFirstLastPara="1" rIns="91425" wrap="square" tIns="91425">
            <a:noAutofit/>
          </a:bodyPr>
          <a:lstStyle/>
          <a:p>
            <a:pPr indent="0" lvl="0" marL="0" rtl="0" algn="r">
              <a:spcBef>
                <a:spcPts val="0"/>
              </a:spcBef>
              <a:spcAft>
                <a:spcPts val="0"/>
              </a:spcAft>
              <a:buNone/>
            </a:pPr>
            <a:r>
              <a:rPr lang="en"/>
              <a:t>Kolom kosong</a:t>
            </a:r>
            <a:r>
              <a:rPr lang="en"/>
              <a:t> Condominium terlalu banyak</a:t>
            </a:r>
            <a:endParaRPr/>
          </a:p>
        </p:txBody>
      </p:sp>
      <p:sp>
        <p:nvSpPr>
          <p:cNvPr id="1071" name="Google Shape;1071;p167"/>
          <p:cNvSpPr txBox="1"/>
          <p:nvPr>
            <p:ph idx="4294967295" type="body"/>
          </p:nvPr>
        </p:nvSpPr>
        <p:spPr>
          <a:xfrm>
            <a:off x="741225" y="3711425"/>
            <a:ext cx="1772700" cy="539400"/>
          </a:xfrm>
          <a:prstGeom prst="rect">
            <a:avLst/>
          </a:prstGeom>
          <a:ln>
            <a:noFill/>
          </a:ln>
        </p:spPr>
        <p:txBody>
          <a:bodyPr anchorCtr="0" anchor="ctr" bIns="91425" lIns="182875" spcFirstLastPara="1" rIns="91425" wrap="square" tIns="91425">
            <a:noAutofit/>
          </a:bodyPr>
          <a:lstStyle/>
          <a:p>
            <a:pPr indent="0" lvl="0" marL="0" rtl="0" algn="r">
              <a:spcBef>
                <a:spcPts val="0"/>
              </a:spcBef>
              <a:spcAft>
                <a:spcPts val="0"/>
              </a:spcAft>
              <a:buNone/>
            </a:pPr>
            <a:r>
              <a:rPr lang="en"/>
              <a:t>Dipilih</a:t>
            </a:r>
            <a:r>
              <a:rPr lang="en"/>
              <a:t> properti bertipe Residential </a:t>
            </a:r>
            <a:endParaRPr/>
          </a:p>
        </p:txBody>
      </p:sp>
      <p:sp>
        <p:nvSpPr>
          <p:cNvPr id="1072" name="Google Shape;1072;p167"/>
          <p:cNvSpPr txBox="1"/>
          <p:nvPr>
            <p:ph idx="4294967295" type="body"/>
          </p:nvPr>
        </p:nvSpPr>
        <p:spPr>
          <a:xfrm>
            <a:off x="621626" y="1508225"/>
            <a:ext cx="1901700" cy="539400"/>
          </a:xfrm>
          <a:prstGeom prst="rect">
            <a:avLst/>
          </a:prstGeom>
          <a:ln>
            <a:noFill/>
          </a:ln>
        </p:spPr>
        <p:txBody>
          <a:bodyPr anchorCtr="0" anchor="ctr" bIns="91425" lIns="182875" spcFirstLastPara="1" rIns="91425" wrap="square" tIns="91425">
            <a:noAutofit/>
          </a:bodyPr>
          <a:lstStyle/>
          <a:p>
            <a:pPr indent="0" lvl="0" marL="0" rtl="0" algn="r">
              <a:spcBef>
                <a:spcPts val="0"/>
              </a:spcBef>
              <a:spcAft>
                <a:spcPts val="0"/>
              </a:spcAft>
              <a:buNone/>
            </a:pPr>
            <a:r>
              <a:rPr lang="en"/>
              <a:t>Tipe </a:t>
            </a:r>
            <a:r>
              <a:rPr lang="en"/>
              <a:t>Properti dibagi menjadi Condominium dan Residential</a:t>
            </a:r>
            <a:endParaRPr/>
          </a:p>
        </p:txBody>
      </p:sp>
      <p:cxnSp>
        <p:nvCxnSpPr>
          <p:cNvPr id="1073" name="Google Shape;1073;p167"/>
          <p:cNvCxnSpPr/>
          <p:nvPr/>
        </p:nvCxnSpPr>
        <p:spPr>
          <a:xfrm>
            <a:off x="2523384" y="1329425"/>
            <a:ext cx="0" cy="897000"/>
          </a:xfrm>
          <a:prstGeom prst="straightConnector1">
            <a:avLst/>
          </a:prstGeom>
          <a:noFill/>
          <a:ln cap="flat" cmpd="sng" w="19050">
            <a:solidFill>
              <a:schemeClr val="dk2"/>
            </a:solidFill>
            <a:prstDash val="solid"/>
            <a:round/>
            <a:headEnd len="med" w="med" type="none"/>
            <a:tailEnd len="med" w="med" type="none"/>
          </a:ln>
        </p:spPr>
      </p:cxnSp>
      <p:cxnSp>
        <p:nvCxnSpPr>
          <p:cNvPr id="1074" name="Google Shape;1074;p167"/>
          <p:cNvCxnSpPr/>
          <p:nvPr/>
        </p:nvCxnSpPr>
        <p:spPr>
          <a:xfrm>
            <a:off x="2523384" y="2431025"/>
            <a:ext cx="0" cy="897000"/>
          </a:xfrm>
          <a:prstGeom prst="straightConnector1">
            <a:avLst/>
          </a:prstGeom>
          <a:noFill/>
          <a:ln cap="flat" cmpd="sng" w="19050">
            <a:solidFill>
              <a:schemeClr val="dk2"/>
            </a:solidFill>
            <a:prstDash val="solid"/>
            <a:round/>
            <a:headEnd len="med" w="med" type="none"/>
            <a:tailEnd len="med" w="med" type="none"/>
          </a:ln>
        </p:spPr>
      </p:cxnSp>
      <p:cxnSp>
        <p:nvCxnSpPr>
          <p:cNvPr id="1075" name="Google Shape;1075;p167"/>
          <p:cNvCxnSpPr/>
          <p:nvPr/>
        </p:nvCxnSpPr>
        <p:spPr>
          <a:xfrm>
            <a:off x="2514034" y="3513979"/>
            <a:ext cx="0" cy="897000"/>
          </a:xfrm>
          <a:prstGeom prst="straightConnector1">
            <a:avLst/>
          </a:prstGeom>
          <a:noFill/>
          <a:ln cap="flat" cmpd="sng" w="19050">
            <a:solidFill>
              <a:schemeClr val="dk2"/>
            </a:solidFill>
            <a:prstDash val="solid"/>
            <a:round/>
            <a:headEnd len="med" w="med" type="none"/>
            <a:tailEnd len="med" w="med" type="none"/>
          </a:ln>
        </p:spPr>
      </p:cxnSp>
      <p:sp>
        <p:nvSpPr>
          <p:cNvPr id="1076" name="Google Shape;1076;p167"/>
          <p:cNvSpPr/>
          <p:nvPr/>
        </p:nvSpPr>
        <p:spPr>
          <a:xfrm>
            <a:off x="4321325" y="1361373"/>
            <a:ext cx="3036300" cy="3036300"/>
          </a:xfrm>
          <a:prstGeom prst="flowChartConnector">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7"/>
          <p:cNvSpPr/>
          <p:nvPr/>
        </p:nvSpPr>
        <p:spPr>
          <a:xfrm>
            <a:off x="4447900" y="1487947"/>
            <a:ext cx="2783100" cy="2783100"/>
          </a:xfrm>
          <a:prstGeom prst="pie">
            <a:avLst>
              <a:gd fmla="val 16224242" name="adj1"/>
              <a:gd fmla="val 1638874"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7"/>
          <p:cNvSpPr txBox="1"/>
          <p:nvPr/>
        </p:nvSpPr>
        <p:spPr>
          <a:xfrm>
            <a:off x="4447916" y="2981270"/>
            <a:ext cx="1424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naheim"/>
                <a:ea typeface="Anaheim"/>
                <a:cs typeface="Anaheim"/>
                <a:sym typeface="Anaheim"/>
              </a:rPr>
              <a:t>Residential</a:t>
            </a:r>
            <a:endParaRPr sz="1600">
              <a:solidFill>
                <a:schemeClr val="lt1"/>
              </a:solidFill>
              <a:latin typeface="Anaheim"/>
              <a:ea typeface="Anaheim"/>
              <a:cs typeface="Anaheim"/>
              <a:sym typeface="Anaheim"/>
            </a:endParaRPr>
          </a:p>
          <a:p>
            <a:pPr indent="0" lvl="0" marL="0" rtl="0" algn="ctr">
              <a:spcBef>
                <a:spcPts val="0"/>
              </a:spcBef>
              <a:spcAft>
                <a:spcPts val="0"/>
              </a:spcAft>
              <a:buNone/>
            </a:pPr>
            <a:r>
              <a:rPr lang="en" sz="1600">
                <a:solidFill>
                  <a:schemeClr val="lt1"/>
                </a:solidFill>
                <a:latin typeface="Anaheim"/>
                <a:ea typeface="Anaheim"/>
                <a:cs typeface="Anaheim"/>
                <a:sym typeface="Anaheim"/>
              </a:rPr>
              <a:t>67,12%</a:t>
            </a:r>
            <a:endParaRPr sz="1600">
              <a:solidFill>
                <a:schemeClr val="lt1"/>
              </a:solidFill>
              <a:latin typeface="Anaheim"/>
              <a:ea typeface="Anaheim"/>
              <a:cs typeface="Anaheim"/>
              <a:sym typeface="Anaheim"/>
            </a:endParaRPr>
          </a:p>
        </p:txBody>
      </p:sp>
      <p:sp>
        <p:nvSpPr>
          <p:cNvPr id="1079" name="Google Shape;1079;p167"/>
          <p:cNvSpPr txBox="1"/>
          <p:nvPr/>
        </p:nvSpPr>
        <p:spPr>
          <a:xfrm>
            <a:off x="5613725" y="2281925"/>
            <a:ext cx="1743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Anaheim"/>
                <a:ea typeface="Anaheim"/>
                <a:cs typeface="Anaheim"/>
                <a:sym typeface="Anaheim"/>
              </a:rPr>
              <a:t>Condominium</a:t>
            </a:r>
            <a:endParaRPr sz="1600">
              <a:solidFill>
                <a:schemeClr val="dk1"/>
              </a:solidFill>
              <a:latin typeface="Anaheim"/>
              <a:ea typeface="Anaheim"/>
              <a:cs typeface="Anaheim"/>
              <a:sym typeface="Anaheim"/>
            </a:endParaRPr>
          </a:p>
          <a:p>
            <a:pPr indent="0" lvl="0" marL="0" rtl="0" algn="ctr">
              <a:spcBef>
                <a:spcPts val="0"/>
              </a:spcBef>
              <a:spcAft>
                <a:spcPts val="0"/>
              </a:spcAft>
              <a:buNone/>
            </a:pPr>
            <a:r>
              <a:rPr lang="en" sz="1600">
                <a:solidFill>
                  <a:schemeClr val="dk1"/>
                </a:solidFill>
                <a:latin typeface="Anaheim"/>
                <a:ea typeface="Anaheim"/>
                <a:cs typeface="Anaheim"/>
                <a:sym typeface="Anaheim"/>
              </a:rPr>
              <a:t>32,88%</a:t>
            </a:r>
            <a:endParaRPr sz="1600">
              <a:solidFill>
                <a:schemeClr val="dk1"/>
              </a:solidFill>
              <a:latin typeface="Anaheim"/>
              <a:ea typeface="Anaheim"/>
              <a:cs typeface="Anaheim"/>
              <a:sym typeface="Anahei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68"/>
          <p:cNvSpPr txBox="1"/>
          <p:nvPr>
            <p:ph type="title"/>
          </p:nvPr>
        </p:nvSpPr>
        <p:spPr>
          <a:xfrm>
            <a:off x="713250" y="3485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Checking</a:t>
            </a:r>
            <a:endParaRPr/>
          </a:p>
        </p:txBody>
      </p:sp>
      <p:sp>
        <p:nvSpPr>
          <p:cNvPr id="1085" name="Google Shape;1085;p168"/>
          <p:cNvSpPr txBox="1"/>
          <p:nvPr>
            <p:ph idx="4294967295" type="body"/>
          </p:nvPr>
        </p:nvSpPr>
        <p:spPr>
          <a:xfrm>
            <a:off x="6109925" y="2286125"/>
            <a:ext cx="2320800" cy="632100"/>
          </a:xfrm>
          <a:prstGeom prst="rect">
            <a:avLst/>
          </a:prstGeom>
        </p:spPr>
        <p:txBody>
          <a:bodyPr anchorCtr="0" anchor="ctr" bIns="91425" lIns="91425" spcFirstLastPara="1" rIns="365750" wrap="square" tIns="91425">
            <a:noAutofit/>
          </a:bodyPr>
          <a:lstStyle/>
          <a:p>
            <a:pPr indent="0" lvl="0" marL="0" rtl="0" algn="l">
              <a:spcBef>
                <a:spcPts val="0"/>
              </a:spcBef>
              <a:spcAft>
                <a:spcPts val="0"/>
              </a:spcAft>
              <a:buClr>
                <a:schemeClr val="hlink"/>
              </a:buClr>
              <a:buSzPts val="1100"/>
              <a:buFont typeface="Arial"/>
              <a:buNone/>
            </a:pPr>
            <a:r>
              <a:rPr lang="en"/>
              <a:t>Dengan</a:t>
            </a:r>
            <a:r>
              <a:rPr lang="en"/>
              <a:t> fitur properti identik, perbedaan harga sebesar 506500 USD </a:t>
            </a:r>
            <a:endParaRPr/>
          </a:p>
        </p:txBody>
      </p:sp>
      <p:sp>
        <p:nvSpPr>
          <p:cNvPr id="1086" name="Google Shape;1086;p168"/>
          <p:cNvSpPr txBox="1"/>
          <p:nvPr>
            <p:ph idx="4294967295" type="body"/>
          </p:nvPr>
        </p:nvSpPr>
        <p:spPr>
          <a:xfrm>
            <a:off x="6109921" y="3430900"/>
            <a:ext cx="2320800" cy="539400"/>
          </a:xfrm>
          <a:prstGeom prst="rect">
            <a:avLst/>
          </a:prstGeom>
        </p:spPr>
        <p:txBody>
          <a:bodyPr anchorCtr="0" anchor="ctr" bIns="91425" lIns="91425" spcFirstLastPara="1" rIns="365750" wrap="square" tIns="91425">
            <a:noAutofit/>
          </a:bodyPr>
          <a:lstStyle/>
          <a:p>
            <a:pPr indent="0" lvl="0" marL="0" rtl="0" algn="l">
              <a:spcBef>
                <a:spcPts val="0"/>
              </a:spcBef>
              <a:spcAft>
                <a:spcPts val="0"/>
              </a:spcAft>
              <a:buNone/>
            </a:pPr>
            <a:r>
              <a:rPr lang="en"/>
              <a:t>Data Qualified yang dipilih</a:t>
            </a:r>
            <a:endParaRPr/>
          </a:p>
        </p:txBody>
      </p:sp>
      <p:sp>
        <p:nvSpPr>
          <p:cNvPr id="1087" name="Google Shape;1087;p168"/>
          <p:cNvSpPr txBox="1"/>
          <p:nvPr>
            <p:ph idx="4294967295" type="body"/>
          </p:nvPr>
        </p:nvSpPr>
        <p:spPr>
          <a:xfrm>
            <a:off x="6109921" y="1234050"/>
            <a:ext cx="2320800" cy="539400"/>
          </a:xfrm>
          <a:prstGeom prst="rect">
            <a:avLst/>
          </a:prstGeom>
        </p:spPr>
        <p:txBody>
          <a:bodyPr anchorCtr="0" anchor="ctr" bIns="91425" lIns="91425" spcFirstLastPara="1" rIns="365750" wrap="square" tIns="91425">
            <a:noAutofit/>
          </a:bodyPr>
          <a:lstStyle/>
          <a:p>
            <a:pPr indent="0" lvl="0" marL="0" rtl="0" algn="l">
              <a:spcBef>
                <a:spcPts val="0"/>
              </a:spcBef>
              <a:spcAft>
                <a:spcPts val="0"/>
              </a:spcAft>
              <a:buNone/>
            </a:pPr>
            <a:r>
              <a:rPr lang="en"/>
              <a:t>Value qualified adalah ketetapan pemerintah </a:t>
            </a:r>
            <a:endParaRPr/>
          </a:p>
        </p:txBody>
      </p:sp>
      <p:sp>
        <p:nvSpPr>
          <p:cNvPr id="1088" name="Google Shape;1088;p168"/>
          <p:cNvSpPr/>
          <p:nvPr/>
        </p:nvSpPr>
        <p:spPr>
          <a:xfrm>
            <a:off x="5750184" y="1395600"/>
            <a:ext cx="216300" cy="216300"/>
          </a:xfrm>
          <a:prstGeom prst="ellipse">
            <a:avLst/>
          </a:prstGeom>
          <a:solidFill>
            <a:srgbClr val="F1B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8"/>
          <p:cNvSpPr/>
          <p:nvPr/>
        </p:nvSpPr>
        <p:spPr>
          <a:xfrm>
            <a:off x="5750184" y="2494025"/>
            <a:ext cx="216300" cy="216300"/>
          </a:xfrm>
          <a:prstGeom prst="ellipse">
            <a:avLst/>
          </a:prstGeom>
          <a:solidFill>
            <a:srgbClr val="F8C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8"/>
          <p:cNvSpPr/>
          <p:nvPr/>
        </p:nvSpPr>
        <p:spPr>
          <a:xfrm>
            <a:off x="5750184" y="3592450"/>
            <a:ext cx="216300" cy="216300"/>
          </a:xfrm>
          <a:prstGeom prst="ellipse">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1" name="Google Shape;1091;p168"/>
          <p:cNvPicPr preferRelativeResize="0"/>
          <p:nvPr/>
        </p:nvPicPr>
        <p:blipFill rotWithShape="1">
          <a:blip r:embed="rId3">
            <a:alphaModFix/>
          </a:blip>
          <a:srcRect b="0" l="0" r="27714" t="0"/>
          <a:stretch/>
        </p:blipFill>
        <p:spPr>
          <a:xfrm>
            <a:off x="492575" y="3677150"/>
            <a:ext cx="5019751" cy="1049625"/>
          </a:xfrm>
          <a:prstGeom prst="rect">
            <a:avLst/>
          </a:prstGeom>
          <a:noFill/>
          <a:ln>
            <a:noFill/>
          </a:ln>
        </p:spPr>
      </p:pic>
      <p:sp>
        <p:nvSpPr>
          <p:cNvPr id="1092" name="Google Shape;1092;p168"/>
          <p:cNvSpPr/>
          <p:nvPr/>
        </p:nvSpPr>
        <p:spPr>
          <a:xfrm>
            <a:off x="1721875" y="1065300"/>
            <a:ext cx="2433300" cy="2433300"/>
          </a:xfrm>
          <a:prstGeom prst="flowChartConnector">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8"/>
          <p:cNvSpPr/>
          <p:nvPr/>
        </p:nvSpPr>
        <p:spPr>
          <a:xfrm>
            <a:off x="1823312" y="1166736"/>
            <a:ext cx="2230200" cy="2230200"/>
          </a:xfrm>
          <a:prstGeom prst="pie">
            <a:avLst>
              <a:gd fmla="val 16224242" name="adj1"/>
              <a:gd fmla="val 5584816"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8"/>
          <p:cNvSpPr txBox="1"/>
          <p:nvPr/>
        </p:nvSpPr>
        <p:spPr>
          <a:xfrm>
            <a:off x="1823299" y="1943405"/>
            <a:ext cx="1141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naheim"/>
                <a:ea typeface="Anaheim"/>
                <a:cs typeface="Anaheim"/>
                <a:sym typeface="Anaheim"/>
              </a:rPr>
              <a:t>Qualified</a:t>
            </a:r>
            <a:endParaRPr sz="1600">
              <a:solidFill>
                <a:schemeClr val="lt1"/>
              </a:solidFill>
              <a:latin typeface="Anaheim"/>
              <a:ea typeface="Anaheim"/>
              <a:cs typeface="Anaheim"/>
              <a:sym typeface="Anaheim"/>
            </a:endParaRPr>
          </a:p>
          <a:p>
            <a:pPr indent="0" lvl="0" marL="0" rtl="0" algn="ctr">
              <a:spcBef>
                <a:spcPts val="0"/>
              </a:spcBef>
              <a:spcAft>
                <a:spcPts val="0"/>
              </a:spcAft>
              <a:buNone/>
            </a:pPr>
            <a:r>
              <a:rPr lang="en" sz="1600">
                <a:solidFill>
                  <a:schemeClr val="lt1"/>
                </a:solidFill>
                <a:latin typeface="Anaheim"/>
                <a:ea typeface="Anaheim"/>
                <a:cs typeface="Anaheim"/>
                <a:sym typeface="Anaheim"/>
              </a:rPr>
              <a:t>48,03%</a:t>
            </a:r>
            <a:endParaRPr sz="1600">
              <a:solidFill>
                <a:schemeClr val="lt1"/>
              </a:solidFill>
              <a:latin typeface="Anaheim"/>
              <a:ea typeface="Anaheim"/>
              <a:cs typeface="Anaheim"/>
              <a:sym typeface="Anaheim"/>
            </a:endParaRPr>
          </a:p>
        </p:txBody>
      </p:sp>
      <p:sp>
        <p:nvSpPr>
          <p:cNvPr id="1095" name="Google Shape;1095;p168"/>
          <p:cNvSpPr txBox="1"/>
          <p:nvPr/>
        </p:nvSpPr>
        <p:spPr>
          <a:xfrm>
            <a:off x="2807174" y="1943402"/>
            <a:ext cx="1397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Anaheim"/>
                <a:ea typeface="Anaheim"/>
                <a:cs typeface="Anaheim"/>
                <a:sym typeface="Anaheim"/>
              </a:rPr>
              <a:t>Unqualified</a:t>
            </a:r>
            <a:endParaRPr sz="1600">
              <a:solidFill>
                <a:schemeClr val="dk1"/>
              </a:solidFill>
              <a:latin typeface="Anaheim"/>
              <a:ea typeface="Anaheim"/>
              <a:cs typeface="Anaheim"/>
              <a:sym typeface="Anaheim"/>
            </a:endParaRPr>
          </a:p>
          <a:p>
            <a:pPr indent="0" lvl="0" marL="0" rtl="0" algn="ctr">
              <a:spcBef>
                <a:spcPts val="0"/>
              </a:spcBef>
              <a:spcAft>
                <a:spcPts val="0"/>
              </a:spcAft>
              <a:buNone/>
            </a:pPr>
            <a:r>
              <a:rPr lang="en" sz="1600">
                <a:solidFill>
                  <a:schemeClr val="dk1"/>
                </a:solidFill>
                <a:latin typeface="Anaheim"/>
                <a:ea typeface="Anaheim"/>
                <a:cs typeface="Anaheim"/>
                <a:sym typeface="Anaheim"/>
              </a:rPr>
              <a:t>51,97%</a:t>
            </a:r>
            <a:endParaRPr sz="1600">
              <a:solidFill>
                <a:schemeClr val="dk1"/>
              </a:solidFill>
              <a:latin typeface="Anaheim"/>
              <a:ea typeface="Anaheim"/>
              <a:cs typeface="Anaheim"/>
              <a:sym typeface="Anahei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169"/>
          <p:cNvPicPr preferRelativeResize="0"/>
          <p:nvPr/>
        </p:nvPicPr>
        <p:blipFill rotWithShape="1">
          <a:blip r:embed="rId3">
            <a:alphaModFix/>
          </a:blip>
          <a:srcRect b="7840" l="0" r="0" t="7849"/>
          <a:stretch/>
        </p:blipFill>
        <p:spPr>
          <a:xfrm>
            <a:off x="0" y="0"/>
            <a:ext cx="9143999" cy="5143501"/>
          </a:xfrm>
          <a:prstGeom prst="rect">
            <a:avLst/>
          </a:prstGeom>
          <a:noFill/>
          <a:ln>
            <a:noFill/>
          </a:ln>
        </p:spPr>
      </p:pic>
      <p:sp>
        <p:nvSpPr>
          <p:cNvPr id="1101" name="Google Shape;1101;p169"/>
          <p:cNvSpPr/>
          <p:nvPr/>
        </p:nvSpPr>
        <p:spPr>
          <a:xfrm>
            <a:off x="0" y="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9"/>
          <p:cNvSpPr txBox="1"/>
          <p:nvPr>
            <p:ph idx="4" type="subTitle"/>
          </p:nvPr>
        </p:nvSpPr>
        <p:spPr>
          <a:xfrm>
            <a:off x="1032550" y="3421725"/>
            <a:ext cx="2559600" cy="6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45,976 Total Baris Data</a:t>
            </a:r>
            <a:endParaRPr/>
          </a:p>
        </p:txBody>
      </p:sp>
      <p:sp>
        <p:nvSpPr>
          <p:cNvPr id="1103" name="Google Shape;1103;p169"/>
          <p:cNvSpPr txBox="1"/>
          <p:nvPr>
            <p:ph idx="1" type="subTitle"/>
          </p:nvPr>
        </p:nvSpPr>
        <p:spPr>
          <a:xfrm>
            <a:off x="1036975" y="1369500"/>
            <a:ext cx="25596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bre Baskerville"/>
                <a:ea typeface="Libre Baskerville"/>
                <a:cs typeface="Libre Baskerville"/>
                <a:sym typeface="Libre Baskerville"/>
              </a:rPr>
              <a:t>Sebelum Pemilihan Data</a:t>
            </a:r>
            <a:endParaRPr>
              <a:solidFill>
                <a:schemeClr val="dk2"/>
              </a:solidFill>
              <a:latin typeface="Libre Baskerville"/>
              <a:ea typeface="Libre Baskerville"/>
              <a:cs typeface="Libre Baskerville"/>
              <a:sym typeface="Libre Baskerville"/>
            </a:endParaRPr>
          </a:p>
        </p:txBody>
      </p:sp>
      <p:sp>
        <p:nvSpPr>
          <p:cNvPr id="1104" name="Google Shape;1104;p169"/>
          <p:cNvSpPr txBox="1"/>
          <p:nvPr>
            <p:ph idx="2" type="subTitle"/>
          </p:nvPr>
        </p:nvSpPr>
        <p:spPr>
          <a:xfrm>
            <a:off x="1034201" y="2928550"/>
            <a:ext cx="23637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bre Baskerville"/>
                <a:ea typeface="Libre Baskerville"/>
                <a:cs typeface="Libre Baskerville"/>
                <a:sym typeface="Libre Baskerville"/>
              </a:rPr>
              <a:t>Setelah Pemilihan Data</a:t>
            </a:r>
            <a:endParaRPr>
              <a:solidFill>
                <a:schemeClr val="dk2"/>
              </a:solidFill>
              <a:latin typeface="Libre Baskerville"/>
              <a:ea typeface="Libre Baskerville"/>
              <a:cs typeface="Libre Baskerville"/>
              <a:sym typeface="Libre Baskerville"/>
            </a:endParaRPr>
          </a:p>
        </p:txBody>
      </p:sp>
      <p:sp>
        <p:nvSpPr>
          <p:cNvPr id="1105" name="Google Shape;1105;p169"/>
          <p:cNvSpPr txBox="1"/>
          <p:nvPr>
            <p:ph idx="3" type="subTitle"/>
          </p:nvPr>
        </p:nvSpPr>
        <p:spPr>
          <a:xfrm>
            <a:off x="1032550" y="1892575"/>
            <a:ext cx="2559600" cy="6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158,957 Total Baris Data</a:t>
            </a:r>
            <a:endParaRPr/>
          </a:p>
        </p:txBody>
      </p:sp>
      <p:pic>
        <p:nvPicPr>
          <p:cNvPr id="1106" name="Google Shape;1106;p169"/>
          <p:cNvPicPr preferRelativeResize="0"/>
          <p:nvPr/>
        </p:nvPicPr>
        <p:blipFill rotWithShape="1">
          <a:blip r:embed="rId4">
            <a:alphaModFix/>
          </a:blip>
          <a:srcRect b="7304" l="37840" r="309" t="0"/>
          <a:stretch/>
        </p:blipFill>
        <p:spPr>
          <a:xfrm>
            <a:off x="4382231" y="547500"/>
            <a:ext cx="4048500" cy="4048500"/>
          </a:xfrm>
          <a:prstGeom prst="ellipse">
            <a:avLst/>
          </a:prstGeom>
          <a:noFill/>
          <a:ln>
            <a:noFill/>
          </a:ln>
        </p:spPr>
      </p:pic>
      <p:cxnSp>
        <p:nvCxnSpPr>
          <p:cNvPr id="1107" name="Google Shape;1107;p169"/>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70"/>
          <p:cNvSpPr txBox="1"/>
          <p:nvPr>
            <p:ph type="title"/>
          </p:nvPr>
        </p:nvSpPr>
        <p:spPr>
          <a:xfrm>
            <a:off x="713250" y="4695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Description Numerical</a:t>
            </a:r>
            <a:endParaRPr/>
          </a:p>
        </p:txBody>
      </p:sp>
      <p:graphicFrame>
        <p:nvGraphicFramePr>
          <p:cNvPr id="1113" name="Google Shape;1113;p170"/>
          <p:cNvGraphicFramePr/>
          <p:nvPr/>
        </p:nvGraphicFramePr>
        <p:xfrm>
          <a:off x="713238" y="1082202"/>
          <a:ext cx="3000000" cy="3000000"/>
        </p:xfrm>
        <a:graphic>
          <a:graphicData uri="http://schemas.openxmlformats.org/drawingml/2006/table">
            <a:tbl>
              <a:tblPr>
                <a:noFill/>
                <a:tableStyleId>{660F8BEB-B62F-4169-99F4-DD82365C104B}</a:tableStyleId>
              </a:tblPr>
              <a:tblGrid>
                <a:gridCol w="1087575"/>
                <a:gridCol w="2776150"/>
              </a:tblGrid>
              <a:tr h="370975">
                <a:tc>
                  <a:txBody>
                    <a:bodyPr/>
                    <a:lstStyle/>
                    <a:p>
                      <a:pPr indent="0" lvl="0" marL="0" rtl="0" algn="l">
                        <a:spcBef>
                          <a:spcPts val="0"/>
                        </a:spcBef>
                        <a:spcAft>
                          <a:spcPts val="0"/>
                        </a:spcAft>
                        <a:buNone/>
                      </a:pPr>
                      <a:r>
                        <a:rPr lang="en" sz="1000">
                          <a:solidFill>
                            <a:schemeClr val="lt1"/>
                          </a:solidFill>
                        </a:rPr>
                        <a:t>Features</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Description</a:t>
                      </a:r>
                      <a:endParaRPr sz="1000">
                        <a:solidFill>
                          <a:schemeClr val="lt1"/>
                        </a:solidFill>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BATHRM</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Number of Bathroom</a:t>
                      </a:r>
                      <a:endParaRPr sz="900">
                        <a:solidFill>
                          <a:schemeClr val="lt1"/>
                        </a:solidFill>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HF_BATHRM</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Number of Half Bathroom</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NUM_UNITS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Number of Unit</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ROOMS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Number of Room</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BEDRM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Number of Bedroom</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AYB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Year the property was build</a:t>
                      </a:r>
                      <a:endParaRPr sz="900">
                        <a:solidFill>
                          <a:schemeClr val="lt1"/>
                        </a:solidFill>
                        <a:latin typeface="Anaheim"/>
                        <a:ea typeface="Anaheim"/>
                        <a:cs typeface="Anaheim"/>
                        <a:sym typeface="Anaheim"/>
                      </a:endParaRPr>
                    </a:p>
                  </a:txBody>
                  <a:tcPr marT="91425" marB="91425" marR="91425" marL="91425"/>
                </a:tc>
              </a:tr>
              <a:tr h="26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EYB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Most recent year the property have minor renovation</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GBA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Gross Building Area (square feet)</a:t>
                      </a:r>
                      <a:endParaRPr sz="900">
                        <a:solidFill>
                          <a:schemeClr val="lt1"/>
                        </a:solidFill>
                        <a:latin typeface="Anaheim"/>
                        <a:ea typeface="Anaheim"/>
                        <a:cs typeface="Anaheim"/>
                        <a:sym typeface="Anaheim"/>
                      </a:endParaRPr>
                    </a:p>
                  </a:txBody>
                  <a:tcPr marT="91425" marB="91425" marR="91425" marL="91425"/>
                </a:tc>
              </a:tr>
            </a:tbl>
          </a:graphicData>
        </a:graphic>
      </p:graphicFrame>
      <p:graphicFrame>
        <p:nvGraphicFramePr>
          <p:cNvPr id="1114" name="Google Shape;1114;p170"/>
          <p:cNvGraphicFramePr/>
          <p:nvPr/>
        </p:nvGraphicFramePr>
        <p:xfrm>
          <a:off x="4677563" y="1082189"/>
          <a:ext cx="3000000" cy="3000000"/>
        </p:xfrm>
        <a:graphic>
          <a:graphicData uri="http://schemas.openxmlformats.org/drawingml/2006/table">
            <a:tbl>
              <a:tblPr>
                <a:noFill/>
                <a:tableStyleId>{660F8BEB-B62F-4169-99F4-DD82365C104B}</a:tableStyleId>
              </a:tblPr>
              <a:tblGrid>
                <a:gridCol w="1087575"/>
                <a:gridCol w="2776150"/>
              </a:tblGrid>
              <a:tr h="370975">
                <a:tc>
                  <a:txBody>
                    <a:bodyPr/>
                    <a:lstStyle/>
                    <a:p>
                      <a:pPr indent="0" lvl="0" marL="0" rtl="0" algn="l">
                        <a:spcBef>
                          <a:spcPts val="0"/>
                        </a:spcBef>
                        <a:spcAft>
                          <a:spcPts val="0"/>
                        </a:spcAft>
                        <a:buNone/>
                      </a:pPr>
                      <a:r>
                        <a:rPr lang="en" sz="1000">
                          <a:solidFill>
                            <a:schemeClr val="lt1"/>
                          </a:solidFill>
                        </a:rPr>
                        <a:t>Features</a:t>
                      </a:r>
                      <a:endParaRPr sz="10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Description</a:t>
                      </a:r>
                      <a:endParaRPr sz="1000">
                        <a:solidFill>
                          <a:schemeClr val="lt1"/>
                        </a:solidFill>
                      </a:endParaRPr>
                    </a:p>
                  </a:txBody>
                  <a:tcPr marT="91425" marB="91425" marR="91425" marL="91425">
                    <a:lnB cap="flat" cmpd="sng" w="9525">
                      <a:solidFill>
                        <a:srgbClr val="9E9E9E"/>
                      </a:solidFill>
                      <a:prstDash val="solid"/>
                      <a:round/>
                      <a:headEnd len="sm" w="sm" type="none"/>
                      <a:tailEnd len="sm" w="sm" type="none"/>
                    </a:lnB>
                  </a:tcPr>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SALEYEAR </a:t>
                      </a:r>
                      <a:endParaRPr sz="900">
                        <a:solidFill>
                          <a:schemeClr val="lt1"/>
                        </a:solidFill>
                        <a:latin typeface="Anaheim"/>
                        <a:ea typeface="Anaheim"/>
                        <a:cs typeface="Anaheim"/>
                        <a:sym typeface="Anahei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Most recent year the property sold </a:t>
                      </a:r>
                      <a:endParaRPr sz="900">
                        <a:solidFill>
                          <a:schemeClr val="lt1"/>
                        </a:solidFill>
                        <a:latin typeface="Anaheim"/>
                        <a:ea typeface="Anaheim"/>
                        <a:cs typeface="Anaheim"/>
                        <a:sym typeface="Anahei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KITCHENS </a:t>
                      </a:r>
                      <a:endParaRPr sz="900">
                        <a:solidFill>
                          <a:schemeClr val="lt1"/>
                        </a:solidFill>
                        <a:latin typeface="Anaheim"/>
                        <a:ea typeface="Anaheim"/>
                        <a:cs typeface="Anaheim"/>
                        <a:sym typeface="Anaheim"/>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Number of Kitchen</a:t>
                      </a:r>
                      <a:endParaRPr sz="900">
                        <a:solidFill>
                          <a:schemeClr val="lt1"/>
                        </a:solidFill>
                        <a:latin typeface="Anaheim"/>
                        <a:ea typeface="Anaheim"/>
                        <a:cs typeface="Anaheim"/>
                        <a:sym typeface="Anaheim"/>
                      </a:endParaRPr>
                    </a:p>
                  </a:txBody>
                  <a:tcPr marT="91425" marB="91425" marR="91425" marL="91425">
                    <a:lnT cap="flat" cmpd="sng" w="9525">
                      <a:solidFill>
                        <a:srgbClr val="9E9E9E"/>
                      </a:solidFill>
                      <a:prstDash val="solid"/>
                      <a:round/>
                      <a:headEnd len="sm" w="sm" type="none"/>
                      <a:tailEnd len="sm" w="sm" type="none"/>
                    </a:lnT>
                  </a:tcPr>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FIREPLACES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Number of Fireplace </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LANDAREA</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Land surface area (square feet) </a:t>
                      </a:r>
                      <a:endParaRPr sz="900">
                        <a:solidFill>
                          <a:schemeClr val="lt1"/>
                        </a:solidFill>
                        <a:latin typeface="Anaheim"/>
                        <a:ea typeface="Anaheim"/>
                        <a:cs typeface="Anaheim"/>
                        <a:sym typeface="Anaheim"/>
                      </a:endParaRPr>
                    </a:p>
                  </a:txBody>
                  <a:tcPr marT="91425" marB="91425" marR="91425" marL="91425"/>
                </a:tc>
              </a:tr>
              <a:tr h="320000">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LATITUDE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Latitude</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L</a:t>
                      </a:r>
                      <a:r>
                        <a:rPr lang="en" sz="900">
                          <a:solidFill>
                            <a:schemeClr val="lt1"/>
                          </a:solidFill>
                          <a:latin typeface="Anaheim"/>
                          <a:ea typeface="Anaheim"/>
                          <a:cs typeface="Anaheim"/>
                          <a:sym typeface="Anaheim"/>
                        </a:rPr>
                        <a:t>ONGITUDE</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Longitude</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SALEMONTH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Most recent month the property sold</a:t>
                      </a:r>
                      <a:endParaRPr sz="900">
                        <a:solidFill>
                          <a:schemeClr val="lt1"/>
                        </a:solidFill>
                        <a:latin typeface="Anaheim"/>
                        <a:ea typeface="Anaheim"/>
                        <a:cs typeface="Anaheim"/>
                        <a:sym typeface="Anaheim"/>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71"/>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Description Categorical</a:t>
            </a:r>
            <a:endParaRPr/>
          </a:p>
        </p:txBody>
      </p:sp>
      <p:graphicFrame>
        <p:nvGraphicFramePr>
          <p:cNvPr id="1120" name="Google Shape;1120;p171"/>
          <p:cNvGraphicFramePr/>
          <p:nvPr/>
        </p:nvGraphicFramePr>
        <p:xfrm>
          <a:off x="661288" y="1443727"/>
          <a:ext cx="3000000" cy="3000000"/>
        </p:xfrm>
        <a:graphic>
          <a:graphicData uri="http://schemas.openxmlformats.org/drawingml/2006/table">
            <a:tbl>
              <a:tblPr>
                <a:noFill/>
                <a:tableStyleId>{660F8BEB-B62F-4169-99F4-DD82365C104B}</a:tableStyleId>
              </a:tblPr>
              <a:tblGrid>
                <a:gridCol w="1087575"/>
                <a:gridCol w="2776150"/>
              </a:tblGrid>
              <a:tr h="370975">
                <a:tc>
                  <a:txBody>
                    <a:bodyPr/>
                    <a:lstStyle/>
                    <a:p>
                      <a:pPr indent="0" lvl="0" marL="0" rtl="0" algn="l">
                        <a:spcBef>
                          <a:spcPts val="0"/>
                        </a:spcBef>
                        <a:spcAft>
                          <a:spcPts val="0"/>
                        </a:spcAft>
                        <a:buNone/>
                      </a:pPr>
                      <a:r>
                        <a:rPr lang="en" sz="1000">
                          <a:solidFill>
                            <a:schemeClr val="lt1"/>
                          </a:solidFill>
                        </a:rPr>
                        <a:t>Features</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Description</a:t>
                      </a:r>
                      <a:endParaRPr sz="1000">
                        <a:solidFill>
                          <a:schemeClr val="lt1"/>
                        </a:solidFill>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HEAT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Type of Heater</a:t>
                      </a:r>
                      <a:endParaRPr sz="900">
                        <a:solidFill>
                          <a:schemeClr val="lt1"/>
                        </a:solidFill>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AC</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AC Availability</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STYLE</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House Style/Stories</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STRUCT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House Structure</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EXTWALL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Exterior Wall Structure and Material</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INTWALL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Interior Wall Structure and</a:t>
                      </a:r>
                      <a:br>
                        <a:rPr lang="en" sz="900">
                          <a:solidFill>
                            <a:schemeClr val="lt1"/>
                          </a:solidFill>
                          <a:latin typeface="Anaheim"/>
                          <a:ea typeface="Anaheim"/>
                          <a:cs typeface="Anaheim"/>
                          <a:sym typeface="Anaheim"/>
                        </a:rPr>
                      </a:br>
                      <a:r>
                        <a:rPr lang="en" sz="900">
                          <a:solidFill>
                            <a:schemeClr val="lt1"/>
                          </a:solidFill>
                          <a:latin typeface="Anaheim"/>
                          <a:ea typeface="Anaheim"/>
                          <a:cs typeface="Anaheim"/>
                          <a:sym typeface="Anaheim"/>
                        </a:rPr>
                        <a:t>Material</a:t>
                      </a:r>
                      <a:endParaRPr sz="900">
                        <a:solidFill>
                          <a:schemeClr val="lt1"/>
                        </a:solidFill>
                        <a:latin typeface="Anaheim"/>
                        <a:ea typeface="Anaheim"/>
                        <a:cs typeface="Anaheim"/>
                        <a:sym typeface="Anaheim"/>
                      </a:endParaRPr>
                    </a:p>
                  </a:txBody>
                  <a:tcPr marT="91425" marB="91425" marR="91425" marL="91425"/>
                </a:tc>
              </a:tr>
            </a:tbl>
          </a:graphicData>
        </a:graphic>
      </p:graphicFrame>
      <p:graphicFrame>
        <p:nvGraphicFramePr>
          <p:cNvPr id="1121" name="Google Shape;1121;p171"/>
          <p:cNvGraphicFramePr/>
          <p:nvPr/>
        </p:nvGraphicFramePr>
        <p:xfrm>
          <a:off x="4618963" y="1443727"/>
          <a:ext cx="3000000" cy="3000000"/>
        </p:xfrm>
        <a:graphic>
          <a:graphicData uri="http://schemas.openxmlformats.org/drawingml/2006/table">
            <a:tbl>
              <a:tblPr>
                <a:noFill/>
                <a:tableStyleId>{660F8BEB-B62F-4169-99F4-DD82365C104B}</a:tableStyleId>
              </a:tblPr>
              <a:tblGrid>
                <a:gridCol w="1087575"/>
                <a:gridCol w="2776150"/>
              </a:tblGrid>
              <a:tr h="370975">
                <a:tc>
                  <a:txBody>
                    <a:bodyPr/>
                    <a:lstStyle/>
                    <a:p>
                      <a:pPr indent="0" lvl="0" marL="0" rtl="0" algn="l">
                        <a:spcBef>
                          <a:spcPts val="0"/>
                        </a:spcBef>
                        <a:spcAft>
                          <a:spcPts val="0"/>
                        </a:spcAft>
                        <a:buNone/>
                      </a:pPr>
                      <a:r>
                        <a:rPr lang="en" sz="1000">
                          <a:solidFill>
                            <a:schemeClr val="lt1"/>
                          </a:solidFill>
                        </a:rPr>
                        <a:t>Features</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Description</a:t>
                      </a:r>
                      <a:endParaRPr sz="1000">
                        <a:solidFill>
                          <a:schemeClr val="lt1"/>
                        </a:solidFill>
                      </a:endParaRPr>
                    </a:p>
                  </a:txBody>
                  <a:tcPr marT="91425" marB="91425" marR="91425" marL="91425"/>
                </a:tc>
              </a:tr>
              <a:tr h="342425">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ROOF</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None/>
                      </a:pPr>
                      <a:r>
                        <a:rPr lang="en" sz="900">
                          <a:solidFill>
                            <a:schemeClr val="lt1"/>
                          </a:solidFill>
                          <a:latin typeface="Anaheim"/>
                          <a:ea typeface="Anaheim"/>
                          <a:cs typeface="Anaheim"/>
                          <a:sym typeface="Anaheim"/>
                        </a:rPr>
                        <a:t>Roof Material and Structure</a:t>
                      </a:r>
                      <a:endParaRPr sz="900">
                        <a:solidFill>
                          <a:schemeClr val="lt1"/>
                        </a:solidFill>
                      </a:endParaRPr>
                    </a:p>
                  </a:txBody>
                  <a:tcPr marT="91425" marB="91425" marR="91425" marL="91425"/>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WARD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Location Segmentation in District</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0"/>
                        </a:spcBef>
                        <a:spcAft>
                          <a:spcPts val="0"/>
                        </a:spcAft>
                        <a:buNone/>
                      </a:pPr>
                      <a:r>
                        <a:rPr lang="en" sz="900">
                          <a:solidFill>
                            <a:schemeClr val="lt1"/>
                          </a:solidFill>
                          <a:latin typeface="Anaheim"/>
                          <a:ea typeface="Anaheim"/>
                          <a:cs typeface="Anaheim"/>
                          <a:sym typeface="Anaheim"/>
                        </a:rPr>
                        <a:t>QUADRANT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0"/>
                        </a:spcBef>
                        <a:spcAft>
                          <a:spcPts val="0"/>
                        </a:spcAft>
                        <a:buClr>
                          <a:schemeClr val="hlink"/>
                        </a:buClr>
                        <a:buSzPts val="1100"/>
                        <a:buFont typeface="Arial"/>
                        <a:buNone/>
                      </a:pPr>
                      <a:r>
                        <a:rPr lang="en" sz="900">
                          <a:solidFill>
                            <a:schemeClr val="lt1"/>
                          </a:solidFill>
                          <a:latin typeface="Anaheim"/>
                          <a:ea typeface="Anaheim"/>
                          <a:cs typeface="Anaheim"/>
                          <a:sym typeface="Anaheim"/>
                        </a:rPr>
                        <a:t>City Quadrant (Northwest, Southwest, Northeast, Southeast)</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0"/>
                        </a:spcBef>
                        <a:spcAft>
                          <a:spcPts val="0"/>
                        </a:spcAft>
                        <a:buNone/>
                      </a:pPr>
                      <a:r>
                        <a:rPr lang="en" sz="900">
                          <a:solidFill>
                            <a:schemeClr val="lt1"/>
                          </a:solidFill>
                          <a:latin typeface="Anaheim"/>
                          <a:ea typeface="Anaheim"/>
                          <a:cs typeface="Anaheim"/>
                          <a:sym typeface="Anaheim"/>
                        </a:rPr>
                        <a:t>GRADE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0"/>
                        </a:spcBef>
                        <a:spcAft>
                          <a:spcPts val="0"/>
                        </a:spcAft>
                        <a:buClr>
                          <a:schemeClr val="hlink"/>
                        </a:buClr>
                        <a:buSzPts val="1100"/>
                        <a:buFont typeface="Arial"/>
                        <a:buNone/>
                      </a:pPr>
                      <a:r>
                        <a:rPr lang="en" sz="900">
                          <a:solidFill>
                            <a:schemeClr val="lt1"/>
                          </a:solidFill>
                          <a:latin typeface="Anaheim"/>
                          <a:ea typeface="Anaheim"/>
                          <a:cs typeface="Anaheim"/>
                          <a:sym typeface="Anaheim"/>
                        </a:rPr>
                        <a:t>Property Grade</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CNDTN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Property Condition</a:t>
                      </a:r>
                      <a:endParaRPr sz="900">
                        <a:solidFill>
                          <a:schemeClr val="lt1"/>
                        </a:solidFill>
                        <a:latin typeface="Anaheim"/>
                        <a:ea typeface="Anaheim"/>
                        <a:cs typeface="Anaheim"/>
                        <a:sym typeface="Anaheim"/>
                      </a:endParaRPr>
                    </a:p>
                  </a:txBody>
                  <a:tcPr marT="91425" marB="91425" marR="91425" marL="91425"/>
                </a:tc>
              </a:tr>
              <a:tr h="342425">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YR_RMDL </a:t>
                      </a:r>
                      <a:endParaRPr sz="900">
                        <a:solidFill>
                          <a:schemeClr val="lt1"/>
                        </a:solidFill>
                        <a:latin typeface="Anaheim"/>
                        <a:ea typeface="Anaheim"/>
                        <a:cs typeface="Anaheim"/>
                        <a:sym typeface="Anaheim"/>
                      </a:endParaRPr>
                    </a:p>
                  </a:txBody>
                  <a:tcPr marT="91425" marB="91425" marR="91425" marL="91425"/>
                </a:tc>
                <a:tc>
                  <a:txBody>
                    <a:bodyPr/>
                    <a:lstStyle/>
                    <a:p>
                      <a:pPr indent="0" lvl="0" marL="0" rtl="0" algn="l">
                        <a:lnSpc>
                          <a:spcPct val="115000"/>
                        </a:lnSpc>
                        <a:spcBef>
                          <a:spcPts val="1200"/>
                        </a:spcBef>
                        <a:spcAft>
                          <a:spcPts val="1200"/>
                        </a:spcAft>
                        <a:buClr>
                          <a:schemeClr val="hlink"/>
                        </a:buClr>
                        <a:buSzPts val="1100"/>
                        <a:buFont typeface="Arial"/>
                        <a:buNone/>
                      </a:pPr>
                      <a:r>
                        <a:rPr lang="en" sz="900">
                          <a:solidFill>
                            <a:schemeClr val="lt1"/>
                          </a:solidFill>
                          <a:latin typeface="Anaheim"/>
                          <a:ea typeface="Anaheim"/>
                          <a:cs typeface="Anaheim"/>
                          <a:sym typeface="Anaheim"/>
                        </a:rPr>
                        <a:t>Most recent range year the property have a Structural Renovation </a:t>
                      </a:r>
                      <a:endParaRPr sz="900">
                        <a:solidFill>
                          <a:schemeClr val="lt1"/>
                        </a:solidFill>
                        <a:latin typeface="Anaheim"/>
                        <a:ea typeface="Anaheim"/>
                        <a:cs typeface="Anaheim"/>
                        <a:sym typeface="Anaheim"/>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72"/>
          <p:cNvSpPr/>
          <p:nvPr/>
        </p:nvSpPr>
        <p:spPr>
          <a:xfrm>
            <a:off x="3105125" y="1480991"/>
            <a:ext cx="694800" cy="69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A</a:t>
            </a:r>
            <a:endParaRPr b="1" sz="2000">
              <a:latin typeface="Anaheim"/>
              <a:ea typeface="Anaheim"/>
              <a:cs typeface="Anaheim"/>
              <a:sym typeface="Anaheim"/>
            </a:endParaRPr>
          </a:p>
        </p:txBody>
      </p:sp>
      <p:sp>
        <p:nvSpPr>
          <p:cNvPr id="1127" name="Google Shape;1127;p172"/>
          <p:cNvSpPr/>
          <p:nvPr/>
        </p:nvSpPr>
        <p:spPr>
          <a:xfrm>
            <a:off x="3124138" y="2732378"/>
            <a:ext cx="694800" cy="63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C</a:t>
            </a:r>
            <a:endParaRPr b="1" sz="2000">
              <a:latin typeface="Anaheim"/>
              <a:ea typeface="Anaheim"/>
              <a:cs typeface="Anaheim"/>
              <a:sym typeface="Anaheim"/>
            </a:endParaRPr>
          </a:p>
        </p:txBody>
      </p:sp>
      <p:sp>
        <p:nvSpPr>
          <p:cNvPr id="1128" name="Google Shape;1128;p172"/>
          <p:cNvSpPr/>
          <p:nvPr/>
        </p:nvSpPr>
        <p:spPr>
          <a:xfrm>
            <a:off x="5323513" y="2732399"/>
            <a:ext cx="694800" cy="63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D</a:t>
            </a:r>
            <a:endParaRPr b="1" sz="2000">
              <a:latin typeface="Anaheim"/>
              <a:ea typeface="Anaheim"/>
              <a:cs typeface="Anaheim"/>
              <a:sym typeface="Anaheim"/>
            </a:endParaRPr>
          </a:p>
        </p:txBody>
      </p:sp>
      <p:sp>
        <p:nvSpPr>
          <p:cNvPr id="1129" name="Google Shape;1129;p172"/>
          <p:cNvSpPr/>
          <p:nvPr/>
        </p:nvSpPr>
        <p:spPr>
          <a:xfrm>
            <a:off x="5342513" y="1481054"/>
            <a:ext cx="694800" cy="69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B</a:t>
            </a:r>
            <a:endParaRPr b="1" sz="2000">
              <a:latin typeface="Anaheim"/>
              <a:ea typeface="Anaheim"/>
              <a:cs typeface="Anaheim"/>
              <a:sym typeface="Anaheim"/>
            </a:endParaRPr>
          </a:p>
        </p:txBody>
      </p:sp>
      <p:sp>
        <p:nvSpPr>
          <p:cNvPr id="1130" name="Google Shape;1130;p172"/>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cxnSp>
        <p:nvCxnSpPr>
          <p:cNvPr id="1131" name="Google Shape;1131;p172"/>
          <p:cNvCxnSpPr>
            <a:stCxn id="1126" idx="6"/>
            <a:endCxn id="1129" idx="2"/>
          </p:cNvCxnSpPr>
          <p:nvPr/>
        </p:nvCxnSpPr>
        <p:spPr>
          <a:xfrm>
            <a:off x="3799925" y="1828091"/>
            <a:ext cx="1542600" cy="600"/>
          </a:xfrm>
          <a:prstGeom prst="bentConnector3">
            <a:avLst>
              <a:gd fmla="val 50000" name="adj1"/>
            </a:avLst>
          </a:prstGeom>
          <a:noFill/>
          <a:ln cap="flat" cmpd="sng" w="19050">
            <a:solidFill>
              <a:schemeClr val="lt1"/>
            </a:solidFill>
            <a:prstDash val="solid"/>
            <a:round/>
            <a:headEnd len="med" w="med" type="none"/>
            <a:tailEnd len="med" w="med" type="stealth"/>
          </a:ln>
        </p:spPr>
      </p:cxnSp>
      <p:sp>
        <p:nvSpPr>
          <p:cNvPr id="1132" name="Google Shape;1132;p172"/>
          <p:cNvSpPr txBox="1"/>
          <p:nvPr>
            <p:ph idx="4294967295" type="subTitle"/>
          </p:nvPr>
        </p:nvSpPr>
        <p:spPr>
          <a:xfrm>
            <a:off x="669225" y="1558400"/>
            <a:ext cx="22185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Menghapus Data Tidak Relevan</a:t>
            </a:r>
            <a:endParaRPr/>
          </a:p>
        </p:txBody>
      </p:sp>
      <p:sp>
        <p:nvSpPr>
          <p:cNvPr id="1133" name="Google Shape;1133;p172"/>
          <p:cNvSpPr txBox="1"/>
          <p:nvPr>
            <p:ph idx="4294967295" type="subTitle"/>
          </p:nvPr>
        </p:nvSpPr>
        <p:spPr>
          <a:xfrm>
            <a:off x="812175" y="2783267"/>
            <a:ext cx="18648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Mengubah Fitur </a:t>
            </a:r>
            <a:endParaRPr/>
          </a:p>
        </p:txBody>
      </p:sp>
      <p:sp>
        <p:nvSpPr>
          <p:cNvPr id="1134" name="Google Shape;1134;p172"/>
          <p:cNvSpPr txBox="1"/>
          <p:nvPr>
            <p:ph idx="4294967295" type="subTitle"/>
          </p:nvPr>
        </p:nvSpPr>
        <p:spPr>
          <a:xfrm>
            <a:off x="6506326" y="1557531"/>
            <a:ext cx="18651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Mengubah</a:t>
            </a:r>
            <a:r>
              <a:rPr lang="en"/>
              <a:t> Tipe Data</a:t>
            </a:r>
            <a:endParaRPr/>
          </a:p>
        </p:txBody>
      </p:sp>
      <p:cxnSp>
        <p:nvCxnSpPr>
          <p:cNvPr id="1135" name="Google Shape;1135;p172"/>
          <p:cNvCxnSpPr>
            <a:stCxn id="1129" idx="4"/>
            <a:endCxn id="1127" idx="0"/>
          </p:cNvCxnSpPr>
          <p:nvPr/>
        </p:nvCxnSpPr>
        <p:spPr>
          <a:xfrm rot="5400000">
            <a:off x="4302113" y="1344554"/>
            <a:ext cx="557100" cy="2218500"/>
          </a:xfrm>
          <a:prstGeom prst="bentConnector3">
            <a:avLst>
              <a:gd fmla="val 50002" name="adj1"/>
            </a:avLst>
          </a:prstGeom>
          <a:noFill/>
          <a:ln cap="flat" cmpd="sng" w="19050">
            <a:solidFill>
              <a:schemeClr val="lt1"/>
            </a:solidFill>
            <a:prstDash val="solid"/>
            <a:round/>
            <a:headEnd len="med" w="med" type="none"/>
            <a:tailEnd len="med" w="med" type="stealth"/>
          </a:ln>
        </p:spPr>
      </p:cxnSp>
      <p:cxnSp>
        <p:nvCxnSpPr>
          <p:cNvPr id="1136" name="Google Shape;1136;p172"/>
          <p:cNvCxnSpPr>
            <a:stCxn id="1127" idx="6"/>
            <a:endCxn id="1128" idx="2"/>
          </p:cNvCxnSpPr>
          <p:nvPr/>
        </p:nvCxnSpPr>
        <p:spPr>
          <a:xfrm>
            <a:off x="3818938" y="3052328"/>
            <a:ext cx="1504500" cy="600"/>
          </a:xfrm>
          <a:prstGeom prst="bentConnector3">
            <a:avLst>
              <a:gd fmla="val 50002" name="adj1"/>
            </a:avLst>
          </a:prstGeom>
          <a:noFill/>
          <a:ln cap="flat" cmpd="sng" w="19050">
            <a:solidFill>
              <a:schemeClr val="lt1"/>
            </a:solidFill>
            <a:prstDash val="solid"/>
            <a:round/>
            <a:headEnd len="med" w="med" type="none"/>
            <a:tailEnd len="med" w="med" type="stealth"/>
          </a:ln>
        </p:spPr>
      </p:cxnSp>
      <p:sp>
        <p:nvSpPr>
          <p:cNvPr id="1137" name="Google Shape;1137;p172"/>
          <p:cNvSpPr/>
          <p:nvPr/>
        </p:nvSpPr>
        <p:spPr>
          <a:xfrm>
            <a:off x="3125850" y="3930437"/>
            <a:ext cx="694800" cy="69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E</a:t>
            </a:r>
            <a:endParaRPr b="1" sz="2000">
              <a:latin typeface="Anaheim"/>
              <a:ea typeface="Anaheim"/>
              <a:cs typeface="Anaheim"/>
              <a:sym typeface="Anaheim"/>
            </a:endParaRPr>
          </a:p>
        </p:txBody>
      </p:sp>
      <p:cxnSp>
        <p:nvCxnSpPr>
          <p:cNvPr id="1138" name="Google Shape;1138;p172"/>
          <p:cNvCxnSpPr>
            <a:stCxn id="1128" idx="4"/>
            <a:endCxn id="1137" idx="0"/>
          </p:cNvCxnSpPr>
          <p:nvPr/>
        </p:nvCxnSpPr>
        <p:spPr>
          <a:xfrm rot="5400000">
            <a:off x="4293013" y="2552399"/>
            <a:ext cx="558000" cy="2197800"/>
          </a:xfrm>
          <a:prstGeom prst="bentConnector3">
            <a:avLst>
              <a:gd fmla="val 50012" name="adj1"/>
            </a:avLst>
          </a:prstGeom>
          <a:noFill/>
          <a:ln cap="flat" cmpd="sng" w="19050">
            <a:solidFill>
              <a:schemeClr val="lt1"/>
            </a:solidFill>
            <a:prstDash val="solid"/>
            <a:round/>
            <a:headEnd len="med" w="med" type="none"/>
            <a:tailEnd len="med" w="med" type="stealth"/>
          </a:ln>
        </p:spPr>
      </p:cxnSp>
      <p:sp>
        <p:nvSpPr>
          <p:cNvPr id="1139" name="Google Shape;1139;p172"/>
          <p:cNvSpPr txBox="1"/>
          <p:nvPr>
            <p:ph idx="4294967295" type="subTitle"/>
          </p:nvPr>
        </p:nvSpPr>
        <p:spPr>
          <a:xfrm>
            <a:off x="731625" y="4008150"/>
            <a:ext cx="20259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Handling Outliers</a:t>
            </a:r>
            <a:endParaRPr/>
          </a:p>
        </p:txBody>
      </p:sp>
      <p:sp>
        <p:nvSpPr>
          <p:cNvPr id="1140" name="Google Shape;1140;p172"/>
          <p:cNvSpPr txBox="1"/>
          <p:nvPr>
            <p:ph idx="4294967295" type="subTitle"/>
          </p:nvPr>
        </p:nvSpPr>
        <p:spPr>
          <a:xfrm>
            <a:off x="6425925" y="2783275"/>
            <a:ext cx="20259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Handling Missing Value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5"/>
          <p:cNvSpPr/>
          <p:nvPr/>
        </p:nvSpPr>
        <p:spPr>
          <a:xfrm>
            <a:off x="942575" y="1370975"/>
            <a:ext cx="1828800" cy="182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55"/>
          <p:cNvSpPr/>
          <p:nvPr/>
        </p:nvSpPr>
        <p:spPr>
          <a:xfrm>
            <a:off x="3657600" y="1337700"/>
            <a:ext cx="1828800" cy="182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55"/>
          <p:cNvSpPr/>
          <p:nvPr/>
        </p:nvSpPr>
        <p:spPr>
          <a:xfrm>
            <a:off x="6412350" y="1337700"/>
            <a:ext cx="1828800" cy="182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55"/>
          <p:cNvSpPr txBox="1"/>
          <p:nvPr>
            <p:ph idx="6" type="title"/>
          </p:nvPr>
        </p:nvSpPr>
        <p:spPr>
          <a:xfrm>
            <a:off x="720000" y="358149"/>
            <a:ext cx="77040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OUR </a:t>
            </a:r>
            <a:r>
              <a:rPr lang="en"/>
              <a:t>TEAM</a:t>
            </a:r>
            <a:endParaRPr/>
          </a:p>
        </p:txBody>
      </p:sp>
      <p:sp>
        <p:nvSpPr>
          <p:cNvPr id="889" name="Google Shape;889;p155"/>
          <p:cNvSpPr txBox="1"/>
          <p:nvPr>
            <p:ph type="title"/>
          </p:nvPr>
        </p:nvSpPr>
        <p:spPr>
          <a:xfrm>
            <a:off x="720000" y="3282888"/>
            <a:ext cx="21945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ARIA DIPA</a:t>
            </a:r>
            <a:endParaRPr/>
          </a:p>
        </p:txBody>
      </p:sp>
      <p:sp>
        <p:nvSpPr>
          <p:cNvPr id="890" name="Google Shape;890;p155"/>
          <p:cNvSpPr txBox="1"/>
          <p:nvPr>
            <p:ph idx="2" type="title"/>
          </p:nvPr>
        </p:nvSpPr>
        <p:spPr>
          <a:xfrm>
            <a:off x="3422738" y="3282900"/>
            <a:ext cx="22815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BALYA ELFATA</a:t>
            </a:r>
            <a:endParaRPr/>
          </a:p>
        </p:txBody>
      </p:sp>
      <p:sp>
        <p:nvSpPr>
          <p:cNvPr id="891" name="Google Shape;891;p155"/>
          <p:cNvSpPr txBox="1"/>
          <p:nvPr>
            <p:ph idx="4" type="title"/>
          </p:nvPr>
        </p:nvSpPr>
        <p:spPr>
          <a:xfrm>
            <a:off x="6229500" y="3282900"/>
            <a:ext cx="2194500" cy="78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FATHIN DIFA ROBBANI</a:t>
            </a:r>
            <a:endParaRPr/>
          </a:p>
        </p:txBody>
      </p:sp>
      <p:pic>
        <p:nvPicPr>
          <p:cNvPr id="892" name="Google Shape;892;p155"/>
          <p:cNvPicPr preferRelativeResize="0"/>
          <p:nvPr/>
        </p:nvPicPr>
        <p:blipFill rotWithShape="1">
          <a:blip r:embed="rId3">
            <a:alphaModFix/>
          </a:blip>
          <a:srcRect b="28942" l="37405" r="34340" t="33387"/>
          <a:stretch/>
        </p:blipFill>
        <p:spPr>
          <a:xfrm>
            <a:off x="3749038" y="1429138"/>
            <a:ext cx="1645921" cy="1645920"/>
          </a:xfrm>
          <a:prstGeom prst="rect">
            <a:avLst/>
          </a:prstGeom>
          <a:noFill/>
          <a:ln>
            <a:noFill/>
          </a:ln>
        </p:spPr>
      </p:pic>
      <p:pic>
        <p:nvPicPr>
          <p:cNvPr id="893" name="Google Shape;893;p155"/>
          <p:cNvPicPr preferRelativeResize="0"/>
          <p:nvPr/>
        </p:nvPicPr>
        <p:blipFill rotWithShape="1">
          <a:blip r:embed="rId4">
            <a:alphaModFix/>
          </a:blip>
          <a:srcRect b="23751" l="5406" r="5814" t="-367"/>
          <a:stretch/>
        </p:blipFill>
        <p:spPr>
          <a:xfrm>
            <a:off x="1034073" y="1458577"/>
            <a:ext cx="1645800" cy="1653600"/>
          </a:xfrm>
          <a:prstGeom prst="rect">
            <a:avLst/>
          </a:prstGeom>
          <a:noFill/>
          <a:ln>
            <a:noFill/>
          </a:ln>
        </p:spPr>
      </p:pic>
      <p:pic>
        <p:nvPicPr>
          <p:cNvPr id="894" name="Google Shape;894;p155"/>
          <p:cNvPicPr preferRelativeResize="0"/>
          <p:nvPr>
            <p:ph idx="2" type="pic"/>
          </p:nvPr>
        </p:nvPicPr>
        <p:blipFill rotWithShape="1">
          <a:blip r:embed="rId5">
            <a:alphaModFix/>
          </a:blip>
          <a:srcRect b="40386" l="15514" r="23739" t="14051"/>
          <a:stretch/>
        </p:blipFill>
        <p:spPr>
          <a:xfrm>
            <a:off x="6503850" y="1429200"/>
            <a:ext cx="1645800" cy="1645800"/>
          </a:xfrm>
          <a:prstGeom prst="rect">
            <a:avLst/>
          </a:prstGeom>
          <a:solidFill>
            <a:srgbClr val="F2F2F2"/>
          </a:solidFill>
          <a:ln>
            <a:noFill/>
          </a:ln>
        </p:spPr>
      </p:pic>
      <p:sp>
        <p:nvSpPr>
          <p:cNvPr id="895" name="Google Shape;895;p155"/>
          <p:cNvSpPr txBox="1"/>
          <p:nvPr/>
        </p:nvSpPr>
        <p:spPr>
          <a:xfrm>
            <a:off x="1080125" y="4139300"/>
            <a:ext cx="2005200" cy="2904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1200"/>
              <a:buFont typeface="Arial"/>
              <a:buNone/>
            </a:pPr>
            <a:r>
              <a:rPr i="0" lang="en" sz="1200" u="sng" cap="none" strike="noStrike">
                <a:solidFill>
                  <a:schemeClr val="lt1"/>
                </a:solidFill>
                <a:latin typeface="Anaheim"/>
                <a:ea typeface="Anaheim"/>
                <a:cs typeface="Anaheim"/>
                <a:sym typeface="Anaheim"/>
                <a:hlinkClick r:id="rId6">
                  <a:extLst>
                    <a:ext uri="{A12FA001-AC4F-418D-AE19-62706E023703}">
                      <ahyp:hlinkClr val="tx"/>
                    </a:ext>
                  </a:extLst>
                </a:hlinkClick>
              </a:rPr>
              <a:t>linkedin.com/in/ariadipa</a:t>
            </a:r>
            <a:endParaRPr i="0" sz="1200" u="none" cap="none" strike="noStrike">
              <a:solidFill>
                <a:schemeClr val="lt1"/>
              </a:solidFill>
              <a:latin typeface="Anaheim"/>
              <a:ea typeface="Anaheim"/>
              <a:cs typeface="Anaheim"/>
              <a:sym typeface="Anaheim"/>
            </a:endParaRPr>
          </a:p>
        </p:txBody>
      </p:sp>
      <p:sp>
        <p:nvSpPr>
          <p:cNvPr id="896" name="Google Shape;896;p155"/>
          <p:cNvSpPr txBox="1"/>
          <p:nvPr/>
        </p:nvSpPr>
        <p:spPr>
          <a:xfrm>
            <a:off x="1080125" y="4439275"/>
            <a:ext cx="1711200" cy="400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1200"/>
              <a:buFont typeface="Arial"/>
              <a:buNone/>
            </a:pPr>
            <a:r>
              <a:rPr i="0" lang="en" sz="1200" u="sng" cap="none" strike="noStrike">
                <a:solidFill>
                  <a:schemeClr val="lt1"/>
                </a:solidFill>
                <a:latin typeface="Anaheim"/>
                <a:ea typeface="Anaheim"/>
                <a:cs typeface="Anaheim"/>
                <a:sym typeface="Anaheim"/>
                <a:hlinkClick r:id="rId7">
                  <a:extLst>
                    <a:ext uri="{A12FA001-AC4F-418D-AE19-62706E023703}">
                      <ahyp:hlinkClr val="tx"/>
                    </a:ext>
                  </a:extLst>
                </a:hlinkClick>
              </a:rPr>
              <a:t>github.com/ariadipa</a:t>
            </a:r>
            <a:endParaRPr i="0" sz="1200" u="none" cap="none" strike="noStrike">
              <a:solidFill>
                <a:schemeClr val="lt1"/>
              </a:solidFill>
              <a:latin typeface="Anaheim"/>
              <a:ea typeface="Anaheim"/>
              <a:cs typeface="Anaheim"/>
              <a:sym typeface="Anaheim"/>
            </a:endParaRPr>
          </a:p>
        </p:txBody>
      </p:sp>
      <p:pic>
        <p:nvPicPr>
          <p:cNvPr id="897" name="Google Shape;897;p155"/>
          <p:cNvPicPr preferRelativeResize="0"/>
          <p:nvPr/>
        </p:nvPicPr>
        <p:blipFill rotWithShape="1">
          <a:blip r:embed="rId8">
            <a:alphaModFix/>
          </a:blip>
          <a:srcRect b="0" l="0" r="0" t="0"/>
          <a:stretch/>
        </p:blipFill>
        <p:spPr>
          <a:xfrm>
            <a:off x="796189" y="4142529"/>
            <a:ext cx="283932" cy="283932"/>
          </a:xfrm>
          <a:prstGeom prst="rect">
            <a:avLst/>
          </a:prstGeom>
          <a:noFill/>
          <a:ln>
            <a:noFill/>
          </a:ln>
        </p:spPr>
      </p:pic>
      <p:pic>
        <p:nvPicPr>
          <p:cNvPr id="898" name="Google Shape;898;p155"/>
          <p:cNvPicPr preferRelativeResize="0"/>
          <p:nvPr/>
        </p:nvPicPr>
        <p:blipFill rotWithShape="1">
          <a:blip r:embed="rId9">
            <a:alphaModFix/>
          </a:blip>
          <a:srcRect b="0" l="0" r="0" t="0"/>
          <a:stretch/>
        </p:blipFill>
        <p:spPr>
          <a:xfrm>
            <a:off x="796188" y="4497562"/>
            <a:ext cx="283931" cy="283931"/>
          </a:xfrm>
          <a:prstGeom prst="rect">
            <a:avLst/>
          </a:prstGeom>
          <a:noFill/>
          <a:ln>
            <a:noFill/>
          </a:ln>
        </p:spPr>
      </p:pic>
      <p:sp>
        <p:nvSpPr>
          <p:cNvPr id="899" name="Google Shape;899;p155"/>
          <p:cNvSpPr txBox="1"/>
          <p:nvPr/>
        </p:nvSpPr>
        <p:spPr>
          <a:xfrm>
            <a:off x="3804325" y="4162488"/>
            <a:ext cx="2037000" cy="2904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1200"/>
              <a:buFont typeface="Arial"/>
              <a:buNone/>
            </a:pPr>
            <a:r>
              <a:rPr lang="en" sz="1200" u="sng">
                <a:solidFill>
                  <a:schemeClr val="lt1"/>
                </a:solidFill>
                <a:latin typeface="Anaheim"/>
                <a:ea typeface="Anaheim"/>
                <a:cs typeface="Anaheim"/>
                <a:sym typeface="Anaheim"/>
                <a:hlinkClick r:id="rId10">
                  <a:extLst>
                    <a:ext uri="{A12FA001-AC4F-418D-AE19-62706E023703}">
                      <ahyp:hlinkClr val="tx"/>
                    </a:ext>
                  </a:extLst>
                </a:hlinkClick>
              </a:rPr>
              <a:t>linkedin.com/in/balya</a:t>
            </a:r>
            <a:endParaRPr i="0" sz="1200" u="none" cap="none" strike="noStrike">
              <a:solidFill>
                <a:schemeClr val="lt1"/>
              </a:solidFill>
              <a:latin typeface="Anaheim"/>
              <a:ea typeface="Anaheim"/>
              <a:cs typeface="Anaheim"/>
              <a:sym typeface="Anaheim"/>
            </a:endParaRPr>
          </a:p>
        </p:txBody>
      </p:sp>
      <p:sp>
        <p:nvSpPr>
          <p:cNvPr id="900" name="Google Shape;900;p155"/>
          <p:cNvSpPr txBox="1"/>
          <p:nvPr/>
        </p:nvSpPr>
        <p:spPr>
          <a:xfrm>
            <a:off x="3804325" y="4427213"/>
            <a:ext cx="1882500" cy="400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1200"/>
              <a:buFont typeface="Arial"/>
              <a:buNone/>
            </a:pPr>
            <a:r>
              <a:rPr lang="en" sz="1200" u="sng">
                <a:solidFill>
                  <a:schemeClr val="lt1"/>
                </a:solidFill>
                <a:latin typeface="Anaheim"/>
                <a:ea typeface="Anaheim"/>
                <a:cs typeface="Anaheim"/>
                <a:sym typeface="Anaheim"/>
                <a:hlinkClick r:id="rId11">
                  <a:extLst>
                    <a:ext uri="{A12FA001-AC4F-418D-AE19-62706E023703}">
                      <ahyp:hlinkClr val="tx"/>
                    </a:ext>
                  </a:extLst>
                </a:hlinkClick>
              </a:rPr>
              <a:t>github.com/BalyaElfata</a:t>
            </a:r>
            <a:endParaRPr i="0" sz="1200" u="none" cap="none" strike="noStrike">
              <a:solidFill>
                <a:schemeClr val="lt1"/>
              </a:solidFill>
              <a:latin typeface="Anaheim"/>
              <a:ea typeface="Anaheim"/>
              <a:cs typeface="Anaheim"/>
              <a:sym typeface="Anaheim"/>
            </a:endParaRPr>
          </a:p>
        </p:txBody>
      </p:sp>
      <p:pic>
        <p:nvPicPr>
          <p:cNvPr id="901" name="Google Shape;901;p155"/>
          <p:cNvPicPr preferRelativeResize="0"/>
          <p:nvPr/>
        </p:nvPicPr>
        <p:blipFill rotWithShape="1">
          <a:blip r:embed="rId8">
            <a:alphaModFix/>
          </a:blip>
          <a:srcRect b="0" l="0" r="0" t="0"/>
          <a:stretch/>
        </p:blipFill>
        <p:spPr>
          <a:xfrm>
            <a:off x="3515146" y="4142527"/>
            <a:ext cx="283932" cy="283932"/>
          </a:xfrm>
          <a:prstGeom prst="rect">
            <a:avLst/>
          </a:prstGeom>
          <a:noFill/>
          <a:ln>
            <a:noFill/>
          </a:ln>
        </p:spPr>
      </p:pic>
      <p:pic>
        <p:nvPicPr>
          <p:cNvPr id="902" name="Google Shape;902;p155"/>
          <p:cNvPicPr preferRelativeResize="0"/>
          <p:nvPr/>
        </p:nvPicPr>
        <p:blipFill rotWithShape="1">
          <a:blip r:embed="rId9">
            <a:alphaModFix/>
          </a:blip>
          <a:srcRect b="0" l="0" r="0" t="0"/>
          <a:stretch/>
        </p:blipFill>
        <p:spPr>
          <a:xfrm>
            <a:off x="3515146" y="4497561"/>
            <a:ext cx="283931" cy="283931"/>
          </a:xfrm>
          <a:prstGeom prst="rect">
            <a:avLst/>
          </a:prstGeom>
          <a:noFill/>
          <a:ln>
            <a:noFill/>
          </a:ln>
        </p:spPr>
      </p:pic>
      <p:sp>
        <p:nvSpPr>
          <p:cNvPr id="903" name="Google Shape;903;p155"/>
          <p:cNvSpPr txBox="1"/>
          <p:nvPr/>
        </p:nvSpPr>
        <p:spPr>
          <a:xfrm>
            <a:off x="6482025" y="4186200"/>
            <a:ext cx="2707500" cy="2904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1200"/>
              <a:buFont typeface="Arial"/>
              <a:buNone/>
            </a:pPr>
            <a:r>
              <a:rPr lang="en" sz="1200" u="sng">
                <a:solidFill>
                  <a:schemeClr val="lt1"/>
                </a:solidFill>
                <a:latin typeface="Anaheim"/>
                <a:ea typeface="Anaheim"/>
                <a:cs typeface="Anaheim"/>
                <a:sym typeface="Anaheim"/>
                <a:hlinkClick r:id="rId12">
                  <a:extLst>
                    <a:ext uri="{A12FA001-AC4F-418D-AE19-62706E023703}">
                      <ahyp:hlinkClr val="tx"/>
                    </a:ext>
                  </a:extLst>
                </a:hlinkClick>
              </a:rPr>
              <a:t>linkedin.com/in/fathindifarobbani</a:t>
            </a:r>
            <a:endParaRPr sz="1200">
              <a:solidFill>
                <a:schemeClr val="lt1"/>
              </a:solidFill>
              <a:latin typeface="Anaheim"/>
              <a:ea typeface="Anaheim"/>
              <a:cs typeface="Anaheim"/>
              <a:sym typeface="Anaheim"/>
            </a:endParaRPr>
          </a:p>
        </p:txBody>
      </p:sp>
      <p:sp>
        <p:nvSpPr>
          <p:cNvPr id="904" name="Google Shape;904;p155"/>
          <p:cNvSpPr txBox="1"/>
          <p:nvPr/>
        </p:nvSpPr>
        <p:spPr>
          <a:xfrm>
            <a:off x="6482025" y="4439275"/>
            <a:ext cx="2118300" cy="400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1200"/>
              <a:buFont typeface="Arial"/>
              <a:buNone/>
            </a:pPr>
            <a:r>
              <a:rPr lang="en" sz="1200" u="sng">
                <a:solidFill>
                  <a:schemeClr val="lt1"/>
                </a:solidFill>
                <a:latin typeface="Anaheim"/>
                <a:ea typeface="Anaheim"/>
                <a:cs typeface="Anaheim"/>
                <a:sym typeface="Anaheim"/>
                <a:hlinkClick r:id="rId13">
                  <a:extLst>
                    <a:ext uri="{A12FA001-AC4F-418D-AE19-62706E023703}">
                      <ahyp:hlinkClr val="tx"/>
                    </a:ext>
                  </a:extLst>
                </a:hlinkClick>
              </a:rPr>
              <a:t>github.com/fathindifa26</a:t>
            </a:r>
            <a:r>
              <a:rPr lang="en" sz="1200">
                <a:solidFill>
                  <a:schemeClr val="lt1"/>
                </a:solidFill>
                <a:latin typeface="Anaheim"/>
                <a:ea typeface="Anaheim"/>
                <a:cs typeface="Anaheim"/>
                <a:sym typeface="Anaheim"/>
              </a:rPr>
              <a:t> </a:t>
            </a:r>
            <a:endParaRPr i="0" sz="1200" u="none" cap="none" strike="noStrike">
              <a:solidFill>
                <a:schemeClr val="lt1"/>
              </a:solidFill>
              <a:latin typeface="Anaheim"/>
              <a:ea typeface="Anaheim"/>
              <a:cs typeface="Anaheim"/>
              <a:sym typeface="Anaheim"/>
            </a:endParaRPr>
          </a:p>
        </p:txBody>
      </p:sp>
      <p:pic>
        <p:nvPicPr>
          <p:cNvPr id="905" name="Google Shape;905;p155"/>
          <p:cNvPicPr preferRelativeResize="0"/>
          <p:nvPr/>
        </p:nvPicPr>
        <p:blipFill rotWithShape="1">
          <a:blip r:embed="rId8">
            <a:alphaModFix/>
          </a:blip>
          <a:srcRect b="0" l="0" r="0" t="0"/>
          <a:stretch/>
        </p:blipFill>
        <p:spPr>
          <a:xfrm>
            <a:off x="6116332" y="4142527"/>
            <a:ext cx="283932" cy="283932"/>
          </a:xfrm>
          <a:prstGeom prst="rect">
            <a:avLst/>
          </a:prstGeom>
          <a:noFill/>
          <a:ln>
            <a:noFill/>
          </a:ln>
        </p:spPr>
      </p:pic>
      <p:pic>
        <p:nvPicPr>
          <p:cNvPr id="906" name="Google Shape;906;p155"/>
          <p:cNvPicPr preferRelativeResize="0"/>
          <p:nvPr/>
        </p:nvPicPr>
        <p:blipFill rotWithShape="1">
          <a:blip r:embed="rId9">
            <a:alphaModFix/>
          </a:blip>
          <a:srcRect b="0" l="0" r="0" t="0"/>
          <a:stretch/>
        </p:blipFill>
        <p:spPr>
          <a:xfrm>
            <a:off x="6116331" y="4497560"/>
            <a:ext cx="283931" cy="2839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73"/>
          <p:cNvSpPr/>
          <p:nvPr/>
        </p:nvSpPr>
        <p:spPr>
          <a:xfrm>
            <a:off x="772800" y="1339466"/>
            <a:ext cx="694800" cy="69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A</a:t>
            </a:r>
            <a:endParaRPr b="1" sz="2000">
              <a:latin typeface="Anaheim"/>
              <a:ea typeface="Anaheim"/>
              <a:cs typeface="Anaheim"/>
              <a:sym typeface="Anaheim"/>
            </a:endParaRPr>
          </a:p>
        </p:txBody>
      </p:sp>
      <p:sp>
        <p:nvSpPr>
          <p:cNvPr id="1146" name="Google Shape;1146;p173"/>
          <p:cNvSpPr/>
          <p:nvPr/>
        </p:nvSpPr>
        <p:spPr>
          <a:xfrm>
            <a:off x="772788" y="3075954"/>
            <a:ext cx="694800" cy="69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B</a:t>
            </a:r>
            <a:endParaRPr b="1" sz="2000">
              <a:latin typeface="Anaheim"/>
              <a:ea typeface="Anaheim"/>
              <a:cs typeface="Anaheim"/>
              <a:sym typeface="Anaheim"/>
            </a:endParaRPr>
          </a:p>
        </p:txBody>
      </p:sp>
      <p:sp>
        <p:nvSpPr>
          <p:cNvPr id="1147" name="Google Shape;1147;p173"/>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1148" name="Google Shape;1148;p173"/>
          <p:cNvSpPr txBox="1"/>
          <p:nvPr>
            <p:ph idx="4294967295" type="subTitle"/>
          </p:nvPr>
        </p:nvSpPr>
        <p:spPr>
          <a:xfrm>
            <a:off x="1467600" y="1416875"/>
            <a:ext cx="25458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Menghapus Data Tidak Relevan</a:t>
            </a:r>
            <a:endParaRPr b="1"/>
          </a:p>
        </p:txBody>
      </p:sp>
      <p:sp>
        <p:nvSpPr>
          <p:cNvPr id="1149" name="Google Shape;1149;p173"/>
          <p:cNvSpPr txBox="1"/>
          <p:nvPr>
            <p:ph idx="4294967295" type="subTitle"/>
          </p:nvPr>
        </p:nvSpPr>
        <p:spPr>
          <a:xfrm>
            <a:off x="1622925" y="1850225"/>
            <a:ext cx="4408500" cy="767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Kolom yang tumpang tindih</a:t>
            </a:r>
            <a:endParaRPr sz="1200"/>
          </a:p>
          <a:p>
            <a:pPr indent="-304800" lvl="0" marL="457200" rtl="0" algn="l">
              <a:spcBef>
                <a:spcPts val="0"/>
              </a:spcBef>
              <a:spcAft>
                <a:spcPts val="0"/>
              </a:spcAft>
              <a:buSzPts val="1200"/>
              <a:buChar char="➢"/>
            </a:pPr>
            <a:r>
              <a:rPr lang="en" sz="1200"/>
              <a:t>Kolom dengan data unik sebanyak 1 atau sejumlah barisnya</a:t>
            </a:r>
            <a:endParaRPr sz="1200"/>
          </a:p>
          <a:p>
            <a:pPr indent="-304800" lvl="0" marL="457200" rtl="0" algn="l">
              <a:spcBef>
                <a:spcPts val="0"/>
              </a:spcBef>
              <a:spcAft>
                <a:spcPts val="0"/>
              </a:spcAft>
              <a:buSzPts val="1200"/>
              <a:buChar char="➢"/>
            </a:pPr>
            <a:r>
              <a:rPr lang="en" sz="1200"/>
              <a:t>Kolom auto-generate (Unnamed: 0)</a:t>
            </a:r>
            <a:endParaRPr sz="1200"/>
          </a:p>
        </p:txBody>
      </p:sp>
      <p:sp>
        <p:nvSpPr>
          <p:cNvPr id="1150" name="Google Shape;1150;p173"/>
          <p:cNvSpPr txBox="1"/>
          <p:nvPr>
            <p:ph idx="4294967295" type="subTitle"/>
          </p:nvPr>
        </p:nvSpPr>
        <p:spPr>
          <a:xfrm>
            <a:off x="1467600" y="3153350"/>
            <a:ext cx="22860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Mengubah Tipe Data</a:t>
            </a:r>
            <a:endParaRPr b="1"/>
          </a:p>
        </p:txBody>
      </p:sp>
      <p:sp>
        <p:nvSpPr>
          <p:cNvPr id="1151" name="Google Shape;1151;p173"/>
          <p:cNvSpPr txBox="1"/>
          <p:nvPr>
            <p:ph idx="4294967295" type="subTitle"/>
          </p:nvPr>
        </p:nvSpPr>
        <p:spPr>
          <a:xfrm>
            <a:off x="1622925" y="3593475"/>
            <a:ext cx="4962300" cy="53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Kolom numerik dan object</a:t>
            </a:r>
            <a:endParaRPr sz="1200"/>
          </a:p>
          <a:p>
            <a:pPr indent="-304800" lvl="0" marL="457200" rtl="0" algn="l">
              <a:spcBef>
                <a:spcPts val="0"/>
              </a:spcBef>
              <a:spcAft>
                <a:spcPts val="0"/>
              </a:spcAft>
              <a:buSzPts val="1200"/>
              <a:buChar char="➢"/>
            </a:pPr>
            <a:r>
              <a:rPr lang="en" sz="1200"/>
              <a:t>Kolom integer dan float</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74"/>
          <p:cNvSpPr/>
          <p:nvPr/>
        </p:nvSpPr>
        <p:spPr>
          <a:xfrm>
            <a:off x="772800" y="1339466"/>
            <a:ext cx="694800" cy="69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C</a:t>
            </a:r>
            <a:endParaRPr b="1" sz="2000">
              <a:latin typeface="Anaheim"/>
              <a:ea typeface="Anaheim"/>
              <a:cs typeface="Anaheim"/>
              <a:sym typeface="Anaheim"/>
            </a:endParaRPr>
          </a:p>
        </p:txBody>
      </p:sp>
      <p:sp>
        <p:nvSpPr>
          <p:cNvPr id="1157" name="Google Shape;1157;p174"/>
          <p:cNvSpPr/>
          <p:nvPr/>
        </p:nvSpPr>
        <p:spPr>
          <a:xfrm>
            <a:off x="772788" y="3075954"/>
            <a:ext cx="694800" cy="69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D</a:t>
            </a:r>
            <a:endParaRPr b="1" sz="2000">
              <a:latin typeface="Anaheim"/>
              <a:ea typeface="Anaheim"/>
              <a:cs typeface="Anaheim"/>
              <a:sym typeface="Anaheim"/>
            </a:endParaRPr>
          </a:p>
        </p:txBody>
      </p:sp>
      <p:sp>
        <p:nvSpPr>
          <p:cNvPr id="1158" name="Google Shape;1158;p174"/>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1159" name="Google Shape;1159;p174"/>
          <p:cNvSpPr txBox="1"/>
          <p:nvPr>
            <p:ph idx="4294967295" type="subTitle"/>
          </p:nvPr>
        </p:nvSpPr>
        <p:spPr>
          <a:xfrm>
            <a:off x="1467600" y="1416875"/>
            <a:ext cx="22860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Mengubah Fitur</a:t>
            </a:r>
            <a:endParaRPr b="1"/>
          </a:p>
        </p:txBody>
      </p:sp>
      <p:sp>
        <p:nvSpPr>
          <p:cNvPr id="1160" name="Google Shape;1160;p174"/>
          <p:cNvSpPr txBox="1"/>
          <p:nvPr>
            <p:ph idx="4294967295" type="subTitle"/>
          </p:nvPr>
        </p:nvSpPr>
        <p:spPr>
          <a:xfrm>
            <a:off x="1622925" y="1841875"/>
            <a:ext cx="5953500" cy="47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Mengubah fitur YR_RMDL menjadi IS_RMDL</a:t>
            </a:r>
            <a:endParaRPr sz="1200"/>
          </a:p>
          <a:p>
            <a:pPr indent="-304800" lvl="0" marL="457200" rtl="0" algn="l">
              <a:spcBef>
                <a:spcPts val="0"/>
              </a:spcBef>
              <a:spcAft>
                <a:spcPts val="0"/>
              </a:spcAft>
              <a:buSzPts val="1200"/>
              <a:buChar char="➢"/>
            </a:pPr>
            <a:r>
              <a:rPr lang="en" sz="1200"/>
              <a:t>Mengubah fitur SALEDATE menjadi SALEYEAR dan SALEMONTH</a:t>
            </a:r>
            <a:endParaRPr sz="1200"/>
          </a:p>
        </p:txBody>
      </p:sp>
      <p:sp>
        <p:nvSpPr>
          <p:cNvPr id="1161" name="Google Shape;1161;p174"/>
          <p:cNvSpPr txBox="1"/>
          <p:nvPr>
            <p:ph idx="4294967295" type="subTitle"/>
          </p:nvPr>
        </p:nvSpPr>
        <p:spPr>
          <a:xfrm>
            <a:off x="1467600" y="3153350"/>
            <a:ext cx="22860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Handling Missing Value</a:t>
            </a:r>
            <a:endParaRPr b="1"/>
          </a:p>
        </p:txBody>
      </p:sp>
      <p:sp>
        <p:nvSpPr>
          <p:cNvPr id="1162" name="Google Shape;1162;p174"/>
          <p:cNvSpPr txBox="1"/>
          <p:nvPr>
            <p:ph idx="4294967295" type="subTitle"/>
          </p:nvPr>
        </p:nvSpPr>
        <p:spPr>
          <a:xfrm>
            <a:off x="1622925" y="3573625"/>
            <a:ext cx="5218800" cy="92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Menghapus kolom berisi data kosong</a:t>
            </a:r>
            <a:endParaRPr sz="1200"/>
          </a:p>
          <a:p>
            <a:pPr indent="-304800" lvl="0" marL="457200" rtl="0" algn="l">
              <a:spcBef>
                <a:spcPts val="0"/>
              </a:spcBef>
              <a:spcAft>
                <a:spcPts val="0"/>
              </a:spcAft>
              <a:buSzPts val="1200"/>
              <a:buChar char="➢"/>
            </a:pPr>
            <a:r>
              <a:rPr lang="en" sz="1200"/>
              <a:t>Menghapus data di 7</a:t>
            </a:r>
            <a:r>
              <a:rPr lang="en" sz="1200"/>
              <a:t> Kolom dengan missing value &lt; 0.2%</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75"/>
          <p:cNvSpPr/>
          <p:nvPr/>
        </p:nvSpPr>
        <p:spPr>
          <a:xfrm>
            <a:off x="772800" y="1339466"/>
            <a:ext cx="694800" cy="69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naheim"/>
                <a:ea typeface="Anaheim"/>
                <a:cs typeface="Anaheim"/>
                <a:sym typeface="Anaheim"/>
              </a:rPr>
              <a:t>E</a:t>
            </a:r>
            <a:endParaRPr b="1" sz="2000">
              <a:latin typeface="Anaheim"/>
              <a:ea typeface="Anaheim"/>
              <a:cs typeface="Anaheim"/>
              <a:sym typeface="Anaheim"/>
            </a:endParaRPr>
          </a:p>
        </p:txBody>
      </p:sp>
      <p:sp>
        <p:nvSpPr>
          <p:cNvPr id="1168" name="Google Shape;1168;p175"/>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1169" name="Google Shape;1169;p175"/>
          <p:cNvSpPr txBox="1"/>
          <p:nvPr>
            <p:ph idx="4294967295" type="subTitle"/>
          </p:nvPr>
        </p:nvSpPr>
        <p:spPr>
          <a:xfrm>
            <a:off x="1467600" y="1416875"/>
            <a:ext cx="22860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Handling Outliers</a:t>
            </a:r>
            <a:endParaRPr b="1"/>
          </a:p>
        </p:txBody>
      </p:sp>
      <p:sp>
        <p:nvSpPr>
          <p:cNvPr id="1170" name="Google Shape;1170;p175"/>
          <p:cNvSpPr txBox="1"/>
          <p:nvPr>
            <p:ph idx="4294967295" type="subTitle"/>
          </p:nvPr>
        </p:nvSpPr>
        <p:spPr>
          <a:xfrm>
            <a:off x="1622925" y="1873300"/>
            <a:ext cx="4079400" cy="539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sz="1200"/>
              <a:t>Menghapus outliers yang termasuk extreme outliers</a:t>
            </a:r>
            <a:endParaRPr sz="1200"/>
          </a:p>
          <a:p>
            <a:pPr indent="-304800" lvl="0" marL="457200" rtl="0" algn="l">
              <a:spcBef>
                <a:spcPts val="0"/>
              </a:spcBef>
              <a:spcAft>
                <a:spcPts val="0"/>
              </a:spcAft>
              <a:buSzPts val="1200"/>
              <a:buChar char="➢"/>
            </a:pPr>
            <a:r>
              <a:rPr lang="en" sz="1200"/>
              <a:t>Menghapus fitur dengan kardinalitas yang tinggi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76"/>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Handling Outliers</a:t>
            </a:r>
            <a:endParaRPr/>
          </a:p>
        </p:txBody>
      </p:sp>
      <p:sp>
        <p:nvSpPr>
          <p:cNvPr id="1176" name="Google Shape;1176;p176"/>
          <p:cNvSpPr/>
          <p:nvPr/>
        </p:nvSpPr>
        <p:spPr>
          <a:xfrm>
            <a:off x="2290275" y="1191325"/>
            <a:ext cx="5288100" cy="331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6"/>
          <p:cNvSpPr txBox="1"/>
          <p:nvPr/>
        </p:nvSpPr>
        <p:spPr>
          <a:xfrm>
            <a:off x="648600" y="1026850"/>
            <a:ext cx="1509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lt1"/>
                </a:solidFill>
                <a:latin typeface="Anaheim"/>
                <a:ea typeface="Anaheim"/>
                <a:cs typeface="Anaheim"/>
                <a:sym typeface="Anaheim"/>
              </a:rPr>
              <a:t>Sebelum</a:t>
            </a:r>
            <a:endParaRPr b="1">
              <a:solidFill>
                <a:schemeClr val="lt1"/>
              </a:solidFill>
              <a:latin typeface="Anaheim"/>
              <a:ea typeface="Anaheim"/>
              <a:cs typeface="Anaheim"/>
              <a:sym typeface="Anaheim"/>
            </a:endParaRPr>
          </a:p>
        </p:txBody>
      </p:sp>
      <p:cxnSp>
        <p:nvCxnSpPr>
          <p:cNvPr id="1178" name="Google Shape;1178;p176"/>
          <p:cNvCxnSpPr/>
          <p:nvPr/>
        </p:nvCxnSpPr>
        <p:spPr>
          <a:xfrm>
            <a:off x="2154088" y="1134550"/>
            <a:ext cx="4200" cy="3454500"/>
          </a:xfrm>
          <a:prstGeom prst="straightConnector1">
            <a:avLst/>
          </a:prstGeom>
          <a:noFill/>
          <a:ln cap="flat" cmpd="sng" w="19050">
            <a:solidFill>
              <a:srgbClr val="F1B234"/>
            </a:solidFill>
            <a:prstDash val="solid"/>
            <a:round/>
            <a:headEnd len="med" w="med" type="none"/>
            <a:tailEnd len="med" w="med" type="none"/>
          </a:ln>
        </p:spPr>
      </p:cxnSp>
      <p:pic>
        <p:nvPicPr>
          <p:cNvPr id="1179" name="Google Shape;1179;p176"/>
          <p:cNvPicPr preferRelativeResize="0"/>
          <p:nvPr/>
        </p:nvPicPr>
        <p:blipFill>
          <a:blip r:embed="rId3">
            <a:alphaModFix/>
          </a:blip>
          <a:stretch>
            <a:fillRect/>
          </a:stretch>
        </p:blipFill>
        <p:spPr>
          <a:xfrm>
            <a:off x="2290288" y="1191325"/>
            <a:ext cx="5287863" cy="32771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77"/>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Handling Outliers</a:t>
            </a:r>
            <a:endParaRPr/>
          </a:p>
        </p:txBody>
      </p:sp>
      <p:sp>
        <p:nvSpPr>
          <p:cNvPr id="1185" name="Google Shape;1185;p177"/>
          <p:cNvSpPr/>
          <p:nvPr/>
        </p:nvSpPr>
        <p:spPr>
          <a:xfrm>
            <a:off x="2297275" y="1253800"/>
            <a:ext cx="5301900" cy="3216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6" name="Google Shape;1186;p177"/>
          <p:cNvPicPr preferRelativeResize="0"/>
          <p:nvPr/>
        </p:nvPicPr>
        <p:blipFill>
          <a:blip r:embed="rId3">
            <a:alphaModFix/>
          </a:blip>
          <a:stretch>
            <a:fillRect/>
          </a:stretch>
        </p:blipFill>
        <p:spPr>
          <a:xfrm>
            <a:off x="2297287" y="1263933"/>
            <a:ext cx="5229971" cy="3195685"/>
          </a:xfrm>
          <a:prstGeom prst="rect">
            <a:avLst/>
          </a:prstGeom>
          <a:noFill/>
          <a:ln>
            <a:noFill/>
          </a:ln>
        </p:spPr>
      </p:pic>
      <p:sp>
        <p:nvSpPr>
          <p:cNvPr id="1187" name="Google Shape;1187;p177"/>
          <p:cNvSpPr txBox="1"/>
          <p:nvPr/>
        </p:nvSpPr>
        <p:spPr>
          <a:xfrm>
            <a:off x="648600" y="1026850"/>
            <a:ext cx="1505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lt1"/>
                </a:solidFill>
                <a:latin typeface="Anaheim"/>
                <a:ea typeface="Anaheim"/>
                <a:cs typeface="Anaheim"/>
                <a:sym typeface="Anaheim"/>
              </a:rPr>
              <a:t>Setelah</a:t>
            </a:r>
            <a:endParaRPr b="1">
              <a:solidFill>
                <a:schemeClr val="lt1"/>
              </a:solidFill>
              <a:latin typeface="Anaheim"/>
              <a:ea typeface="Anaheim"/>
              <a:cs typeface="Anaheim"/>
              <a:sym typeface="Anaheim"/>
            </a:endParaRPr>
          </a:p>
        </p:txBody>
      </p:sp>
      <p:cxnSp>
        <p:nvCxnSpPr>
          <p:cNvPr id="1188" name="Google Shape;1188;p177"/>
          <p:cNvCxnSpPr/>
          <p:nvPr/>
        </p:nvCxnSpPr>
        <p:spPr>
          <a:xfrm>
            <a:off x="2154088" y="1134550"/>
            <a:ext cx="4200" cy="34545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pic>
        <p:nvPicPr>
          <p:cNvPr id="1193" name="Google Shape;1193;p178"/>
          <p:cNvPicPr preferRelativeResize="0"/>
          <p:nvPr/>
        </p:nvPicPr>
        <p:blipFill rotWithShape="1">
          <a:blip r:embed="rId3">
            <a:alphaModFix/>
          </a:blip>
          <a:srcRect b="7840" l="0" r="0" t="7849"/>
          <a:stretch/>
        </p:blipFill>
        <p:spPr>
          <a:xfrm>
            <a:off x="0" y="0"/>
            <a:ext cx="9143999" cy="5143501"/>
          </a:xfrm>
          <a:prstGeom prst="rect">
            <a:avLst/>
          </a:prstGeom>
          <a:noFill/>
          <a:ln>
            <a:noFill/>
          </a:ln>
        </p:spPr>
      </p:pic>
      <p:sp>
        <p:nvSpPr>
          <p:cNvPr id="1194" name="Google Shape;1194;p178"/>
          <p:cNvSpPr/>
          <p:nvPr/>
        </p:nvSpPr>
        <p:spPr>
          <a:xfrm>
            <a:off x="0" y="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8"/>
          <p:cNvSpPr txBox="1"/>
          <p:nvPr>
            <p:ph idx="4" type="subTitle"/>
          </p:nvPr>
        </p:nvSpPr>
        <p:spPr>
          <a:xfrm>
            <a:off x="1032550" y="3421725"/>
            <a:ext cx="2559600" cy="6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45,469 Baris </a:t>
            </a:r>
            <a:endParaRPr/>
          </a:p>
          <a:p>
            <a:pPr indent="0" lvl="0" marL="0" rtl="0" algn="l">
              <a:spcBef>
                <a:spcPts val="0"/>
              </a:spcBef>
              <a:spcAft>
                <a:spcPts val="0"/>
              </a:spcAft>
              <a:buClr>
                <a:schemeClr val="hlink"/>
              </a:buClr>
              <a:buSzPts val="1100"/>
              <a:buFont typeface="Arial"/>
              <a:buNone/>
            </a:pPr>
            <a:r>
              <a:rPr lang="en"/>
              <a:t>29 Kolom</a:t>
            </a:r>
            <a:endParaRPr/>
          </a:p>
        </p:txBody>
      </p:sp>
      <p:sp>
        <p:nvSpPr>
          <p:cNvPr id="1196" name="Google Shape;1196;p178"/>
          <p:cNvSpPr txBox="1"/>
          <p:nvPr>
            <p:ph idx="1" type="subTitle"/>
          </p:nvPr>
        </p:nvSpPr>
        <p:spPr>
          <a:xfrm>
            <a:off x="1036975" y="1369500"/>
            <a:ext cx="25596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bre Baskerville"/>
                <a:ea typeface="Libre Baskerville"/>
                <a:cs typeface="Libre Baskerville"/>
                <a:sym typeface="Libre Baskerville"/>
              </a:rPr>
              <a:t>Sebelum Data Cleaning</a:t>
            </a:r>
            <a:endParaRPr>
              <a:solidFill>
                <a:schemeClr val="dk2"/>
              </a:solidFill>
              <a:latin typeface="Libre Baskerville"/>
              <a:ea typeface="Libre Baskerville"/>
              <a:cs typeface="Libre Baskerville"/>
              <a:sym typeface="Libre Baskerville"/>
            </a:endParaRPr>
          </a:p>
        </p:txBody>
      </p:sp>
      <p:sp>
        <p:nvSpPr>
          <p:cNvPr id="1197" name="Google Shape;1197;p178"/>
          <p:cNvSpPr txBox="1"/>
          <p:nvPr>
            <p:ph idx="2" type="subTitle"/>
          </p:nvPr>
        </p:nvSpPr>
        <p:spPr>
          <a:xfrm>
            <a:off x="1034201" y="2928550"/>
            <a:ext cx="23637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bre Baskerville"/>
                <a:ea typeface="Libre Baskerville"/>
                <a:cs typeface="Libre Baskerville"/>
                <a:sym typeface="Libre Baskerville"/>
              </a:rPr>
              <a:t>Setelah Data Cleaning</a:t>
            </a:r>
            <a:endParaRPr>
              <a:solidFill>
                <a:schemeClr val="dk2"/>
              </a:solidFill>
              <a:latin typeface="Libre Baskerville"/>
              <a:ea typeface="Libre Baskerville"/>
              <a:cs typeface="Libre Baskerville"/>
              <a:sym typeface="Libre Baskerville"/>
            </a:endParaRPr>
          </a:p>
        </p:txBody>
      </p:sp>
      <p:sp>
        <p:nvSpPr>
          <p:cNvPr id="1198" name="Google Shape;1198;p178"/>
          <p:cNvSpPr txBox="1"/>
          <p:nvPr>
            <p:ph idx="3" type="subTitle"/>
          </p:nvPr>
        </p:nvSpPr>
        <p:spPr>
          <a:xfrm>
            <a:off x="1032550" y="1892575"/>
            <a:ext cx="2559600" cy="6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45,976</a:t>
            </a:r>
            <a:r>
              <a:rPr lang="en"/>
              <a:t> Baris </a:t>
            </a:r>
            <a:endParaRPr/>
          </a:p>
          <a:p>
            <a:pPr indent="0" lvl="0" marL="0" rtl="0" algn="l">
              <a:spcBef>
                <a:spcPts val="0"/>
              </a:spcBef>
              <a:spcAft>
                <a:spcPts val="0"/>
              </a:spcAft>
              <a:buNone/>
            </a:pPr>
            <a:r>
              <a:rPr lang="en"/>
              <a:t>47 Kolom</a:t>
            </a:r>
            <a:endParaRPr/>
          </a:p>
        </p:txBody>
      </p:sp>
      <p:pic>
        <p:nvPicPr>
          <p:cNvPr id="1199" name="Google Shape;1199;p178"/>
          <p:cNvPicPr preferRelativeResize="0"/>
          <p:nvPr/>
        </p:nvPicPr>
        <p:blipFill rotWithShape="1">
          <a:blip r:embed="rId4">
            <a:alphaModFix/>
          </a:blip>
          <a:srcRect b="7304" l="37840" r="309" t="0"/>
          <a:stretch/>
        </p:blipFill>
        <p:spPr>
          <a:xfrm>
            <a:off x="4382231" y="547500"/>
            <a:ext cx="4048500" cy="4048500"/>
          </a:xfrm>
          <a:prstGeom prst="ellipse">
            <a:avLst/>
          </a:prstGeom>
          <a:noFill/>
          <a:ln>
            <a:noFill/>
          </a:ln>
        </p:spPr>
      </p:pic>
      <p:cxnSp>
        <p:nvCxnSpPr>
          <p:cNvPr id="1200" name="Google Shape;1200;p178"/>
          <p:cNvCxnSpPr/>
          <p:nvPr/>
        </p:nvCxnSpPr>
        <p:spPr>
          <a:xfrm>
            <a:off x="527375" y="1364500"/>
            <a:ext cx="0" cy="28074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p179"/>
          <p:cNvPicPr preferRelativeResize="0"/>
          <p:nvPr/>
        </p:nvPicPr>
        <p:blipFill rotWithShape="1">
          <a:blip r:embed="rId3">
            <a:alphaModFix/>
          </a:blip>
          <a:srcRect b="7840" l="0" r="0" t="7849"/>
          <a:stretch/>
        </p:blipFill>
        <p:spPr>
          <a:xfrm>
            <a:off x="-25" y="0"/>
            <a:ext cx="9143999" cy="5143501"/>
          </a:xfrm>
          <a:prstGeom prst="rect">
            <a:avLst/>
          </a:prstGeom>
          <a:noFill/>
          <a:ln>
            <a:noFill/>
          </a:ln>
        </p:spPr>
      </p:pic>
      <p:sp>
        <p:nvSpPr>
          <p:cNvPr id="1206" name="Google Shape;1206;p179"/>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9"/>
          <p:cNvSpPr/>
          <p:nvPr/>
        </p:nvSpPr>
        <p:spPr>
          <a:xfrm>
            <a:off x="3913906" y="735725"/>
            <a:ext cx="1318800" cy="13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79"/>
          <p:cNvSpPr txBox="1"/>
          <p:nvPr>
            <p:ph type="title"/>
          </p:nvPr>
        </p:nvSpPr>
        <p:spPr>
          <a:xfrm>
            <a:off x="325450" y="1952275"/>
            <a:ext cx="4048500" cy="15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Exploratory</a:t>
            </a:r>
            <a:r>
              <a:rPr lang="en"/>
              <a:t> Data Analysis</a:t>
            </a:r>
            <a:endParaRPr/>
          </a:p>
        </p:txBody>
      </p:sp>
      <p:sp>
        <p:nvSpPr>
          <p:cNvPr id="1209" name="Google Shape;1209;p179"/>
          <p:cNvSpPr txBox="1"/>
          <p:nvPr>
            <p:ph idx="2" type="title"/>
          </p:nvPr>
        </p:nvSpPr>
        <p:spPr>
          <a:xfrm>
            <a:off x="1690375" y="962425"/>
            <a:ext cx="1318800" cy="98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1210" name="Google Shape;1210;p179"/>
          <p:cNvPicPr preferRelativeResize="0"/>
          <p:nvPr/>
        </p:nvPicPr>
        <p:blipFill rotWithShape="1">
          <a:blip r:embed="rId4">
            <a:alphaModFix/>
          </a:blip>
          <a:srcRect b="0" l="16639" r="16639" t="0"/>
          <a:stretch/>
        </p:blipFill>
        <p:spPr>
          <a:xfrm>
            <a:off x="4375040" y="547500"/>
            <a:ext cx="4048500" cy="4048500"/>
          </a:xfrm>
          <a:prstGeom prst="ellipse">
            <a:avLst/>
          </a:prstGeom>
          <a:noFill/>
          <a:ln>
            <a:noFill/>
          </a:ln>
        </p:spPr>
      </p:pic>
      <p:cxnSp>
        <p:nvCxnSpPr>
          <p:cNvPr id="1211" name="Google Shape;1211;p179"/>
          <p:cNvCxnSpPr/>
          <p:nvPr/>
        </p:nvCxnSpPr>
        <p:spPr>
          <a:xfrm>
            <a:off x="724625" y="4865475"/>
            <a:ext cx="8424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80"/>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Price Analysis</a:t>
            </a:r>
            <a:endParaRPr/>
          </a:p>
        </p:txBody>
      </p:sp>
      <p:sp>
        <p:nvSpPr>
          <p:cNvPr id="1217" name="Google Shape;1217;p180"/>
          <p:cNvSpPr txBox="1"/>
          <p:nvPr>
            <p:ph idx="1" type="body"/>
          </p:nvPr>
        </p:nvSpPr>
        <p:spPr>
          <a:xfrm>
            <a:off x="713225" y="1207800"/>
            <a:ext cx="7717500" cy="5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Tren Harga Properti</a:t>
            </a:r>
            <a:endParaRPr sz="1400"/>
          </a:p>
        </p:txBody>
      </p:sp>
      <p:pic>
        <p:nvPicPr>
          <p:cNvPr id="1218" name="Google Shape;1218;p180"/>
          <p:cNvPicPr preferRelativeResize="0"/>
          <p:nvPr/>
        </p:nvPicPr>
        <p:blipFill rotWithShape="1">
          <a:blip r:embed="rId3">
            <a:alphaModFix/>
          </a:blip>
          <a:srcRect b="65951" l="0" r="0" t="0"/>
          <a:stretch/>
        </p:blipFill>
        <p:spPr>
          <a:xfrm>
            <a:off x="713225" y="1622287"/>
            <a:ext cx="7717499" cy="254782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81"/>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Price Analysis</a:t>
            </a:r>
            <a:endParaRPr/>
          </a:p>
        </p:txBody>
      </p:sp>
      <p:sp>
        <p:nvSpPr>
          <p:cNvPr id="1224" name="Google Shape;1224;p181"/>
          <p:cNvSpPr txBox="1"/>
          <p:nvPr>
            <p:ph idx="1" type="body"/>
          </p:nvPr>
        </p:nvSpPr>
        <p:spPr>
          <a:xfrm>
            <a:off x="713250" y="1027275"/>
            <a:ext cx="7717500" cy="4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Tren Harga Properti Berdasarkan Musim</a:t>
            </a:r>
            <a:endParaRPr sz="1400"/>
          </a:p>
        </p:txBody>
      </p:sp>
      <p:pic>
        <p:nvPicPr>
          <p:cNvPr id="1225" name="Google Shape;1225;p181"/>
          <p:cNvPicPr preferRelativeResize="0"/>
          <p:nvPr/>
        </p:nvPicPr>
        <p:blipFill rotWithShape="1">
          <a:blip r:embed="rId3">
            <a:alphaModFix/>
          </a:blip>
          <a:srcRect b="2685" l="0" r="0" t="14430"/>
          <a:stretch/>
        </p:blipFill>
        <p:spPr>
          <a:xfrm>
            <a:off x="872075" y="1531725"/>
            <a:ext cx="6127000" cy="3032200"/>
          </a:xfrm>
          <a:prstGeom prst="rect">
            <a:avLst/>
          </a:prstGeom>
          <a:noFill/>
          <a:ln>
            <a:noFill/>
          </a:ln>
        </p:spPr>
      </p:pic>
      <p:sp>
        <p:nvSpPr>
          <p:cNvPr id="1226" name="Google Shape;1226;p181"/>
          <p:cNvSpPr txBox="1"/>
          <p:nvPr/>
        </p:nvSpPr>
        <p:spPr>
          <a:xfrm>
            <a:off x="7644925" y="2375225"/>
            <a:ext cx="3000000" cy="1345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a:solidFill>
                  <a:schemeClr val="lt1"/>
                </a:solidFill>
                <a:latin typeface="Anaheim"/>
                <a:ea typeface="Anaheim"/>
                <a:cs typeface="Anaheim"/>
                <a:sym typeface="Anaheim"/>
              </a:rPr>
              <a:t>W</a:t>
            </a:r>
            <a:r>
              <a:rPr lang="en">
                <a:solidFill>
                  <a:schemeClr val="lt1"/>
                </a:solidFill>
                <a:latin typeface="Anaheim"/>
                <a:ea typeface="Anaheim"/>
                <a:cs typeface="Anaheim"/>
                <a:sym typeface="Anaheim"/>
              </a:rPr>
              <a:t>inter</a:t>
            </a:r>
            <a:endParaRPr>
              <a:solidFill>
                <a:schemeClr val="lt1"/>
              </a:solidFill>
              <a:latin typeface="Anaheim"/>
              <a:ea typeface="Anaheim"/>
              <a:cs typeface="Anaheim"/>
              <a:sym typeface="Anaheim"/>
            </a:endParaRPr>
          </a:p>
          <a:p>
            <a:pPr indent="0" lvl="0" marL="0" rtl="0" algn="l">
              <a:lnSpc>
                <a:spcPct val="90000"/>
              </a:lnSpc>
              <a:spcBef>
                <a:spcPts val="1000"/>
              </a:spcBef>
              <a:spcAft>
                <a:spcPts val="0"/>
              </a:spcAft>
              <a:buNone/>
            </a:pPr>
            <a:r>
              <a:rPr lang="en">
                <a:solidFill>
                  <a:schemeClr val="lt1"/>
                </a:solidFill>
                <a:latin typeface="Anaheim"/>
                <a:ea typeface="Anaheim"/>
                <a:cs typeface="Anaheim"/>
                <a:sym typeface="Anaheim"/>
              </a:rPr>
              <a:t>Spring</a:t>
            </a:r>
            <a:endParaRPr>
              <a:solidFill>
                <a:schemeClr val="lt1"/>
              </a:solidFill>
              <a:latin typeface="Anaheim"/>
              <a:ea typeface="Anaheim"/>
              <a:cs typeface="Anaheim"/>
              <a:sym typeface="Anaheim"/>
            </a:endParaRPr>
          </a:p>
          <a:p>
            <a:pPr indent="0" lvl="0" marL="0" rtl="0" algn="l">
              <a:lnSpc>
                <a:spcPct val="90000"/>
              </a:lnSpc>
              <a:spcBef>
                <a:spcPts val="1000"/>
              </a:spcBef>
              <a:spcAft>
                <a:spcPts val="0"/>
              </a:spcAft>
              <a:buNone/>
            </a:pPr>
            <a:r>
              <a:rPr lang="en">
                <a:solidFill>
                  <a:schemeClr val="lt1"/>
                </a:solidFill>
                <a:latin typeface="Anaheim"/>
                <a:ea typeface="Anaheim"/>
                <a:cs typeface="Anaheim"/>
                <a:sym typeface="Anaheim"/>
              </a:rPr>
              <a:t>Summer</a:t>
            </a:r>
            <a:endParaRPr>
              <a:solidFill>
                <a:schemeClr val="lt1"/>
              </a:solidFill>
              <a:latin typeface="Anaheim"/>
              <a:ea typeface="Anaheim"/>
              <a:cs typeface="Anaheim"/>
              <a:sym typeface="Anaheim"/>
            </a:endParaRPr>
          </a:p>
          <a:p>
            <a:pPr indent="0" lvl="0" marL="0" rtl="0" algn="l">
              <a:lnSpc>
                <a:spcPct val="90000"/>
              </a:lnSpc>
              <a:spcBef>
                <a:spcPts val="1000"/>
              </a:spcBef>
              <a:spcAft>
                <a:spcPts val="1000"/>
              </a:spcAft>
              <a:buNone/>
            </a:pPr>
            <a:r>
              <a:rPr lang="en">
                <a:solidFill>
                  <a:schemeClr val="lt1"/>
                </a:solidFill>
                <a:latin typeface="Anaheim"/>
                <a:ea typeface="Anaheim"/>
                <a:cs typeface="Anaheim"/>
                <a:sym typeface="Anaheim"/>
              </a:rPr>
              <a:t>Autumn</a:t>
            </a:r>
            <a:endParaRPr>
              <a:solidFill>
                <a:schemeClr val="lt1"/>
              </a:solidFill>
              <a:latin typeface="Anaheim"/>
              <a:ea typeface="Anaheim"/>
              <a:cs typeface="Anaheim"/>
              <a:sym typeface="Anaheim"/>
            </a:endParaRPr>
          </a:p>
        </p:txBody>
      </p:sp>
      <p:sp>
        <p:nvSpPr>
          <p:cNvPr id="1227" name="Google Shape;1227;p181"/>
          <p:cNvSpPr/>
          <p:nvPr/>
        </p:nvSpPr>
        <p:spPr>
          <a:xfrm>
            <a:off x="7374325" y="2439775"/>
            <a:ext cx="270600" cy="2706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81"/>
          <p:cNvSpPr/>
          <p:nvPr/>
        </p:nvSpPr>
        <p:spPr>
          <a:xfrm>
            <a:off x="7374325" y="2748600"/>
            <a:ext cx="270600" cy="270600"/>
          </a:xfrm>
          <a:prstGeom prst="ellipse">
            <a:avLst/>
          </a:prstGeom>
          <a:solidFill>
            <a:srgbClr val="FDB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81"/>
          <p:cNvSpPr/>
          <p:nvPr/>
        </p:nvSpPr>
        <p:spPr>
          <a:xfrm>
            <a:off x="7374325" y="3069425"/>
            <a:ext cx="270600" cy="2706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81"/>
          <p:cNvSpPr/>
          <p:nvPr/>
        </p:nvSpPr>
        <p:spPr>
          <a:xfrm>
            <a:off x="7374325" y="3390250"/>
            <a:ext cx="270600" cy="270600"/>
          </a:xfrm>
          <a:prstGeom prst="ellipse">
            <a:avLst/>
          </a:prstGeom>
          <a:solidFill>
            <a:srgbClr val="C9E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82"/>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Price Analysis</a:t>
            </a:r>
            <a:endParaRPr/>
          </a:p>
        </p:txBody>
      </p:sp>
      <p:sp>
        <p:nvSpPr>
          <p:cNvPr id="1236" name="Google Shape;1236;p182"/>
          <p:cNvSpPr txBox="1"/>
          <p:nvPr>
            <p:ph idx="1" type="body"/>
          </p:nvPr>
        </p:nvSpPr>
        <p:spPr>
          <a:xfrm>
            <a:off x="713225" y="1207800"/>
            <a:ext cx="7717500" cy="5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Tren Harga Properti Berdasarkan Ward</a:t>
            </a:r>
            <a:endParaRPr sz="1400"/>
          </a:p>
        </p:txBody>
      </p:sp>
      <p:pic>
        <p:nvPicPr>
          <p:cNvPr id="1237" name="Google Shape;1237;p182"/>
          <p:cNvPicPr preferRelativeResize="0"/>
          <p:nvPr/>
        </p:nvPicPr>
        <p:blipFill rotWithShape="1">
          <a:blip r:embed="rId3">
            <a:alphaModFix/>
          </a:blip>
          <a:srcRect b="0" l="0" r="0" t="66428"/>
          <a:stretch/>
        </p:blipFill>
        <p:spPr>
          <a:xfrm>
            <a:off x="713225" y="1680048"/>
            <a:ext cx="7717499" cy="25121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156"/>
          <p:cNvPicPr preferRelativeResize="0"/>
          <p:nvPr/>
        </p:nvPicPr>
        <p:blipFill rotWithShape="1">
          <a:blip r:embed="rId3">
            <a:alphaModFix/>
          </a:blip>
          <a:srcRect b="16666" l="0" r="0" t="16666"/>
          <a:stretch/>
        </p:blipFill>
        <p:spPr>
          <a:xfrm>
            <a:off x="7039175" y="-1141825"/>
            <a:ext cx="3160200" cy="3160200"/>
          </a:xfrm>
          <a:prstGeom prst="ellipse">
            <a:avLst/>
          </a:prstGeom>
          <a:noFill/>
          <a:ln>
            <a:noFill/>
          </a:ln>
        </p:spPr>
      </p:pic>
      <p:grpSp>
        <p:nvGrpSpPr>
          <p:cNvPr id="912" name="Google Shape;912;p156"/>
          <p:cNvGrpSpPr/>
          <p:nvPr/>
        </p:nvGrpSpPr>
        <p:grpSpPr>
          <a:xfrm>
            <a:off x="-10028" y="294337"/>
            <a:ext cx="9159394" cy="4571138"/>
            <a:chOff x="443882" y="1006750"/>
            <a:chExt cx="8026811" cy="2730831"/>
          </a:xfrm>
        </p:grpSpPr>
        <p:cxnSp>
          <p:nvCxnSpPr>
            <p:cNvPr id="913" name="Google Shape;913;p156"/>
            <p:cNvCxnSpPr/>
            <p:nvPr/>
          </p:nvCxnSpPr>
          <p:spPr>
            <a:xfrm>
              <a:off x="443882" y="1006750"/>
              <a:ext cx="7402200" cy="0"/>
            </a:xfrm>
            <a:prstGeom prst="straightConnector1">
              <a:avLst/>
            </a:prstGeom>
            <a:noFill/>
            <a:ln cap="flat" cmpd="sng" w="19050">
              <a:solidFill>
                <a:schemeClr val="dk2"/>
              </a:solidFill>
              <a:prstDash val="solid"/>
              <a:round/>
              <a:headEnd len="med" w="med" type="none"/>
              <a:tailEnd len="med" w="med" type="none"/>
            </a:ln>
          </p:spPr>
        </p:cxnSp>
        <p:cxnSp>
          <p:nvCxnSpPr>
            <p:cNvPr id="914" name="Google Shape;914;p156"/>
            <p:cNvCxnSpPr/>
            <p:nvPr/>
          </p:nvCxnSpPr>
          <p:spPr>
            <a:xfrm>
              <a:off x="1087693" y="3737581"/>
              <a:ext cx="7383000" cy="0"/>
            </a:xfrm>
            <a:prstGeom prst="straightConnector1">
              <a:avLst/>
            </a:prstGeom>
            <a:noFill/>
            <a:ln cap="flat" cmpd="sng" w="19050">
              <a:solidFill>
                <a:schemeClr val="dk2"/>
              </a:solidFill>
              <a:prstDash val="solid"/>
              <a:round/>
              <a:headEnd len="med" w="med" type="none"/>
              <a:tailEnd len="med" w="med" type="none"/>
            </a:ln>
          </p:spPr>
        </p:cxnSp>
      </p:grpSp>
      <p:sp>
        <p:nvSpPr>
          <p:cNvPr id="915" name="Google Shape;915;p156"/>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16" name="Google Shape;916;p156"/>
          <p:cNvSpPr txBox="1"/>
          <p:nvPr>
            <p:ph idx="2" type="title"/>
          </p:nvPr>
        </p:nvSpPr>
        <p:spPr>
          <a:xfrm>
            <a:off x="721362" y="1722175"/>
            <a:ext cx="1878600" cy="5277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Business Problem</a:t>
            </a:r>
            <a:endParaRPr/>
          </a:p>
        </p:txBody>
      </p:sp>
      <p:sp>
        <p:nvSpPr>
          <p:cNvPr id="917" name="Google Shape;917;p156"/>
          <p:cNvSpPr txBox="1"/>
          <p:nvPr>
            <p:ph idx="3" type="title"/>
          </p:nvPr>
        </p:nvSpPr>
        <p:spPr>
          <a:xfrm>
            <a:off x="755718" y="1116089"/>
            <a:ext cx="1250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18" name="Google Shape;918;p156"/>
          <p:cNvSpPr txBox="1"/>
          <p:nvPr>
            <p:ph idx="4" type="title"/>
          </p:nvPr>
        </p:nvSpPr>
        <p:spPr>
          <a:xfrm>
            <a:off x="3333825" y="1722175"/>
            <a:ext cx="2137500" cy="80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Understanding &amp; </a:t>
            </a:r>
            <a:r>
              <a:rPr lang="en"/>
              <a:t>Preparation</a:t>
            </a:r>
            <a:endParaRPr/>
          </a:p>
        </p:txBody>
      </p:sp>
      <p:sp>
        <p:nvSpPr>
          <p:cNvPr id="919" name="Google Shape;919;p156"/>
          <p:cNvSpPr txBox="1"/>
          <p:nvPr>
            <p:ph idx="5" type="title"/>
          </p:nvPr>
        </p:nvSpPr>
        <p:spPr>
          <a:xfrm>
            <a:off x="3368168" y="1116089"/>
            <a:ext cx="1250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20" name="Google Shape;920;p156"/>
          <p:cNvSpPr txBox="1"/>
          <p:nvPr>
            <p:ph idx="7" type="title"/>
          </p:nvPr>
        </p:nvSpPr>
        <p:spPr>
          <a:xfrm>
            <a:off x="5946254" y="1722175"/>
            <a:ext cx="1878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921" name="Google Shape;921;p156"/>
          <p:cNvSpPr txBox="1"/>
          <p:nvPr>
            <p:ph idx="8" type="title"/>
          </p:nvPr>
        </p:nvSpPr>
        <p:spPr>
          <a:xfrm>
            <a:off x="5980617" y="1116089"/>
            <a:ext cx="1250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922" name="Google Shape;922;p156"/>
          <p:cNvSpPr txBox="1"/>
          <p:nvPr>
            <p:ph idx="13" type="title"/>
          </p:nvPr>
        </p:nvSpPr>
        <p:spPr>
          <a:xfrm>
            <a:off x="721361" y="3495417"/>
            <a:ext cx="1878600" cy="5277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Modelling</a:t>
            </a:r>
            <a:endParaRPr/>
          </a:p>
        </p:txBody>
      </p:sp>
      <p:sp>
        <p:nvSpPr>
          <p:cNvPr id="923" name="Google Shape;923;p156"/>
          <p:cNvSpPr txBox="1"/>
          <p:nvPr>
            <p:ph idx="14" type="title"/>
          </p:nvPr>
        </p:nvSpPr>
        <p:spPr>
          <a:xfrm>
            <a:off x="755718" y="2892582"/>
            <a:ext cx="1250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924" name="Google Shape;924;p156"/>
          <p:cNvSpPr txBox="1"/>
          <p:nvPr>
            <p:ph idx="16" type="title"/>
          </p:nvPr>
        </p:nvSpPr>
        <p:spPr>
          <a:xfrm>
            <a:off x="3333825" y="3495425"/>
            <a:ext cx="233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Conclusion and Recommendation</a:t>
            </a:r>
            <a:endParaRPr sz="1700"/>
          </a:p>
        </p:txBody>
      </p:sp>
      <p:sp>
        <p:nvSpPr>
          <p:cNvPr id="925" name="Google Shape;925;p156"/>
          <p:cNvSpPr txBox="1"/>
          <p:nvPr>
            <p:ph idx="17" type="title"/>
          </p:nvPr>
        </p:nvSpPr>
        <p:spPr>
          <a:xfrm>
            <a:off x="3368168" y="2892582"/>
            <a:ext cx="1250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83"/>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Price Analysis</a:t>
            </a:r>
            <a:endParaRPr/>
          </a:p>
        </p:txBody>
      </p:sp>
      <p:sp>
        <p:nvSpPr>
          <p:cNvPr id="1243" name="Google Shape;1243;p183"/>
          <p:cNvSpPr txBox="1"/>
          <p:nvPr>
            <p:ph idx="1" type="body"/>
          </p:nvPr>
        </p:nvSpPr>
        <p:spPr>
          <a:xfrm>
            <a:off x="4523550" y="1027275"/>
            <a:ext cx="3459300" cy="40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Harga Properti Berdasarkan Lokasi</a:t>
            </a:r>
            <a:endParaRPr sz="1400"/>
          </a:p>
        </p:txBody>
      </p:sp>
      <p:pic>
        <p:nvPicPr>
          <p:cNvPr id="1244" name="Google Shape;1244;p183"/>
          <p:cNvPicPr preferRelativeResize="0"/>
          <p:nvPr/>
        </p:nvPicPr>
        <p:blipFill rotWithShape="1">
          <a:blip r:embed="rId3">
            <a:alphaModFix/>
          </a:blip>
          <a:srcRect b="2704" l="1710" r="0" t="8033"/>
          <a:stretch/>
        </p:blipFill>
        <p:spPr>
          <a:xfrm>
            <a:off x="4130327" y="1509425"/>
            <a:ext cx="4245751" cy="2750199"/>
          </a:xfrm>
          <a:prstGeom prst="rect">
            <a:avLst/>
          </a:prstGeom>
          <a:noFill/>
          <a:ln>
            <a:noFill/>
          </a:ln>
        </p:spPr>
      </p:pic>
      <p:pic>
        <p:nvPicPr>
          <p:cNvPr id="1245" name="Google Shape;1245;p183"/>
          <p:cNvPicPr preferRelativeResize="0"/>
          <p:nvPr/>
        </p:nvPicPr>
        <p:blipFill>
          <a:blip r:embed="rId4">
            <a:alphaModFix/>
          </a:blip>
          <a:stretch>
            <a:fillRect/>
          </a:stretch>
        </p:blipFill>
        <p:spPr>
          <a:xfrm>
            <a:off x="1059728" y="1509426"/>
            <a:ext cx="2554996" cy="2750199"/>
          </a:xfrm>
          <a:prstGeom prst="rect">
            <a:avLst/>
          </a:prstGeom>
          <a:noFill/>
          <a:ln>
            <a:noFill/>
          </a:ln>
        </p:spPr>
      </p:pic>
      <p:sp>
        <p:nvSpPr>
          <p:cNvPr id="1246" name="Google Shape;1246;p183"/>
          <p:cNvSpPr txBox="1"/>
          <p:nvPr>
            <p:ph idx="1" type="body"/>
          </p:nvPr>
        </p:nvSpPr>
        <p:spPr>
          <a:xfrm>
            <a:off x="607575" y="1064200"/>
            <a:ext cx="3459300" cy="40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Peta Lokasi </a:t>
            </a:r>
            <a:r>
              <a:rPr lang="en" sz="1400"/>
              <a:t>Berdasarkan Quadrant</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pic>
        <p:nvPicPr>
          <p:cNvPr id="1251" name="Google Shape;1251;p184"/>
          <p:cNvPicPr preferRelativeResize="0"/>
          <p:nvPr/>
        </p:nvPicPr>
        <p:blipFill rotWithShape="1">
          <a:blip r:embed="rId3">
            <a:alphaModFix/>
          </a:blip>
          <a:srcRect b="31225" l="0" r="0" t="31229"/>
          <a:stretch/>
        </p:blipFill>
        <p:spPr>
          <a:xfrm flipH="1">
            <a:off x="-26" y="0"/>
            <a:ext cx="9144000" cy="5143501"/>
          </a:xfrm>
          <a:prstGeom prst="rect">
            <a:avLst/>
          </a:prstGeom>
          <a:noFill/>
          <a:ln>
            <a:noFill/>
          </a:ln>
        </p:spPr>
      </p:pic>
      <p:sp>
        <p:nvSpPr>
          <p:cNvPr id="1252" name="Google Shape;1252;p184"/>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84"/>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Modelling</a:t>
            </a:r>
            <a:endParaRPr/>
          </a:p>
        </p:txBody>
      </p:sp>
      <p:sp>
        <p:nvSpPr>
          <p:cNvPr id="1254" name="Google Shape;1254;p184"/>
          <p:cNvSpPr txBox="1"/>
          <p:nvPr>
            <p:ph idx="2" type="title"/>
          </p:nvPr>
        </p:nvSpPr>
        <p:spPr>
          <a:xfrm>
            <a:off x="5825936" y="994125"/>
            <a:ext cx="1272000" cy="98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04</a:t>
            </a:r>
            <a:endParaRPr b="0"/>
          </a:p>
        </p:txBody>
      </p:sp>
      <p:pic>
        <p:nvPicPr>
          <p:cNvPr id="1255" name="Google Shape;1255;p184"/>
          <p:cNvPicPr preferRelativeResize="0"/>
          <p:nvPr/>
        </p:nvPicPr>
        <p:blipFill rotWithShape="1">
          <a:blip r:embed="rId4">
            <a:alphaModFix/>
          </a:blip>
          <a:srcRect b="4767" l="0" r="0" t="4767"/>
          <a:stretch/>
        </p:blipFill>
        <p:spPr>
          <a:xfrm>
            <a:off x="0" y="0"/>
            <a:ext cx="3794901" cy="5143501"/>
          </a:xfrm>
          <a:prstGeom prst="rect">
            <a:avLst/>
          </a:prstGeom>
          <a:noFill/>
          <a:ln>
            <a:noFill/>
          </a:ln>
        </p:spPr>
      </p:pic>
      <p:grpSp>
        <p:nvGrpSpPr>
          <p:cNvPr id="1256" name="Google Shape;1256;p184"/>
          <p:cNvGrpSpPr/>
          <p:nvPr/>
        </p:nvGrpSpPr>
        <p:grpSpPr>
          <a:xfrm>
            <a:off x="-10028" y="294337"/>
            <a:ext cx="9159176" cy="4571128"/>
            <a:chOff x="443882" y="1006750"/>
            <a:chExt cx="8026620" cy="2730825"/>
          </a:xfrm>
        </p:grpSpPr>
        <p:cxnSp>
          <p:nvCxnSpPr>
            <p:cNvPr id="1257" name="Google Shape;1257;p184"/>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1258" name="Google Shape;1258;p184"/>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85"/>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Benchmark Model</a:t>
            </a:r>
            <a:endParaRPr/>
          </a:p>
        </p:txBody>
      </p:sp>
      <p:graphicFrame>
        <p:nvGraphicFramePr>
          <p:cNvPr id="1264" name="Google Shape;1264;p185"/>
          <p:cNvGraphicFramePr/>
          <p:nvPr/>
        </p:nvGraphicFramePr>
        <p:xfrm>
          <a:off x="1292550" y="1156975"/>
          <a:ext cx="3000000" cy="3000000"/>
        </p:xfrm>
        <a:graphic>
          <a:graphicData uri="http://schemas.openxmlformats.org/drawingml/2006/table">
            <a:tbl>
              <a:tblPr>
                <a:noFill/>
                <a:tableStyleId>{660F8BEB-B62F-4169-99F4-DD82365C104B}</a:tableStyleId>
              </a:tblPr>
              <a:tblGrid>
                <a:gridCol w="2024275"/>
                <a:gridCol w="1126375"/>
                <a:gridCol w="1005975"/>
                <a:gridCol w="1141800"/>
                <a:gridCol w="914675"/>
              </a:tblGrid>
              <a:tr h="567950">
                <a:tc>
                  <a:txBody>
                    <a:bodyPr/>
                    <a:lstStyle/>
                    <a:p>
                      <a:pPr indent="0" lvl="0" marL="0" rtl="0" algn="ctr">
                        <a:spcBef>
                          <a:spcPts val="0"/>
                        </a:spcBef>
                        <a:spcAft>
                          <a:spcPts val="0"/>
                        </a:spcAft>
                        <a:buNone/>
                      </a:pPr>
                      <a:r>
                        <a:t/>
                      </a:r>
                      <a:endParaRPr>
                        <a:solidFill>
                          <a:schemeClr val="lt1"/>
                        </a:solidFill>
                        <a:latin typeface="Rubik"/>
                        <a:ea typeface="Rubik"/>
                        <a:cs typeface="Rubik"/>
                        <a:sym typeface="Rubik"/>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Libre Baskerville"/>
                          <a:ea typeface="Libre Baskerville"/>
                          <a:cs typeface="Libre Baskerville"/>
                          <a:sym typeface="Libre Baskerville"/>
                        </a:rPr>
                        <a:t>Mean RMSE</a:t>
                      </a:r>
                      <a:endParaRPr sz="1500">
                        <a:solidFill>
                          <a:schemeClr val="dk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500">
                          <a:solidFill>
                            <a:schemeClr val="dk1"/>
                          </a:solidFill>
                          <a:latin typeface="Libre Baskerville"/>
                          <a:ea typeface="Libre Baskerville"/>
                          <a:cs typeface="Libre Baskerville"/>
                          <a:sym typeface="Libre Baskerville"/>
                        </a:rPr>
                        <a:t>Mean MAE</a:t>
                      </a:r>
                      <a:endParaRPr sz="1500">
                        <a:solidFill>
                          <a:schemeClr val="dk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solidFill>
                            <a:schemeClr val="dk1"/>
                          </a:solidFill>
                          <a:latin typeface="Libre Baskerville"/>
                          <a:ea typeface="Libre Baskerville"/>
                          <a:cs typeface="Libre Baskerville"/>
                          <a:sym typeface="Libre Baskerville"/>
                        </a:rPr>
                        <a:t>Std RMSE</a:t>
                      </a:r>
                      <a:endParaRPr sz="1500">
                        <a:solidFill>
                          <a:schemeClr val="dk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500">
                          <a:solidFill>
                            <a:schemeClr val="dk1"/>
                          </a:solidFill>
                          <a:latin typeface="Libre Baskerville"/>
                          <a:ea typeface="Libre Baskerville"/>
                          <a:cs typeface="Libre Baskerville"/>
                          <a:sym typeface="Libre Baskerville"/>
                        </a:rPr>
                        <a:t>Std MAE</a:t>
                      </a:r>
                      <a:endParaRPr sz="1500">
                        <a:solidFill>
                          <a:schemeClr val="dk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r>
              <a:tr h="378625">
                <a:tc>
                  <a:txBody>
                    <a:bodyPr/>
                    <a:lstStyle/>
                    <a:p>
                      <a:pPr indent="0" lvl="0" marL="0" rtl="0" algn="ctr">
                        <a:spcBef>
                          <a:spcPts val="0"/>
                        </a:spcBef>
                        <a:spcAft>
                          <a:spcPts val="0"/>
                        </a:spcAft>
                        <a:buNone/>
                      </a:pPr>
                      <a:r>
                        <a:rPr lang="en" sz="1000">
                          <a:solidFill>
                            <a:schemeClr val="lt1"/>
                          </a:solidFill>
                          <a:latin typeface="Libre Baskerville"/>
                          <a:ea typeface="Libre Baskerville"/>
                          <a:cs typeface="Libre Baskerville"/>
                          <a:sym typeface="Libre Baskerville"/>
                        </a:rPr>
                        <a:t>Decision Tree Regressor</a:t>
                      </a:r>
                      <a:endParaRPr sz="1000">
                        <a:solidFill>
                          <a:schemeClr val="lt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-243176.79</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300">
                          <a:solidFill>
                            <a:schemeClr val="lt1"/>
                          </a:solidFill>
                          <a:latin typeface="Anaheim"/>
                          <a:ea typeface="Anaheim"/>
                          <a:cs typeface="Anaheim"/>
                          <a:sym typeface="Anaheim"/>
                        </a:rPr>
                        <a:t>-120855.03</a:t>
                      </a:r>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9453.33</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1539.32</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78625">
                <a:tc>
                  <a:txBody>
                    <a:bodyPr/>
                    <a:lstStyle/>
                    <a:p>
                      <a:pPr indent="0" lvl="0" marL="0" rtl="0" algn="ctr">
                        <a:spcBef>
                          <a:spcPts val="0"/>
                        </a:spcBef>
                        <a:spcAft>
                          <a:spcPts val="0"/>
                        </a:spcAft>
                        <a:buNone/>
                      </a:pPr>
                      <a:r>
                        <a:rPr lang="en" sz="1000">
                          <a:solidFill>
                            <a:schemeClr val="lt1"/>
                          </a:solidFill>
                          <a:latin typeface="Libre Baskerville"/>
                          <a:ea typeface="Libre Baskerville"/>
                          <a:cs typeface="Libre Baskerville"/>
                          <a:sym typeface="Libre Baskerville"/>
                        </a:rPr>
                        <a:t>Adaboost Regressor</a:t>
                      </a:r>
                      <a:endParaRPr sz="1000">
                        <a:solidFill>
                          <a:schemeClr val="lt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-481430.64</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300">
                          <a:solidFill>
                            <a:schemeClr val="lt1"/>
                          </a:solidFill>
                          <a:latin typeface="Anaheim"/>
                          <a:ea typeface="Anaheim"/>
                          <a:cs typeface="Anaheim"/>
                          <a:sym typeface="Anaheim"/>
                        </a:rPr>
                        <a:t>-412610.91</a:t>
                      </a:r>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27931.30</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25683.65</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78625">
                <a:tc>
                  <a:txBody>
                    <a:bodyPr/>
                    <a:lstStyle/>
                    <a:p>
                      <a:pPr indent="0" lvl="0" marL="0" rtl="0" algn="ctr">
                        <a:spcBef>
                          <a:spcPts val="0"/>
                        </a:spcBef>
                        <a:spcAft>
                          <a:spcPts val="0"/>
                        </a:spcAft>
                        <a:buNone/>
                      </a:pPr>
                      <a:r>
                        <a:rPr lang="en" sz="1000">
                          <a:solidFill>
                            <a:schemeClr val="lt1"/>
                          </a:solidFill>
                          <a:latin typeface="Libre Baskerville"/>
                          <a:ea typeface="Libre Baskerville"/>
                          <a:cs typeface="Libre Baskerville"/>
                          <a:sym typeface="Libre Baskerville"/>
                        </a:rPr>
                        <a:t>Random Forest Regressor</a:t>
                      </a:r>
                      <a:endParaRPr sz="1000">
                        <a:solidFill>
                          <a:schemeClr val="lt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-166404.11</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300">
                          <a:solidFill>
                            <a:schemeClr val="lt1"/>
                          </a:solidFill>
                          <a:latin typeface="Anaheim"/>
                          <a:ea typeface="Anaheim"/>
                          <a:cs typeface="Anaheim"/>
                          <a:sym typeface="Anaheim"/>
                        </a:rPr>
                        <a:t>-80149.78</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18959.67</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2002.87</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78625">
                <a:tc>
                  <a:txBody>
                    <a:bodyPr/>
                    <a:lstStyle/>
                    <a:p>
                      <a:pPr indent="0" lvl="0" marL="0" rtl="0" algn="ctr">
                        <a:spcBef>
                          <a:spcPts val="0"/>
                        </a:spcBef>
                        <a:spcAft>
                          <a:spcPts val="0"/>
                        </a:spcAft>
                        <a:buNone/>
                      </a:pPr>
                      <a:r>
                        <a:rPr lang="en" sz="1000">
                          <a:solidFill>
                            <a:schemeClr val="lt1"/>
                          </a:solidFill>
                          <a:latin typeface="Libre Baskerville"/>
                          <a:ea typeface="Libre Baskerville"/>
                          <a:cs typeface="Libre Baskerville"/>
                          <a:sym typeface="Libre Baskerville"/>
                        </a:rPr>
                        <a:t>Gradient Boosting Regressor</a:t>
                      </a:r>
                      <a:endParaRPr sz="1000">
                        <a:solidFill>
                          <a:schemeClr val="lt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-176093.96</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300">
                          <a:solidFill>
                            <a:schemeClr val="lt1"/>
                          </a:solidFill>
                          <a:latin typeface="Anaheim"/>
                          <a:ea typeface="Anaheim"/>
                          <a:cs typeface="Anaheim"/>
                          <a:sym typeface="Anaheim"/>
                        </a:rPr>
                        <a:t>-9453.33</a:t>
                      </a:r>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14521.11</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1353.83</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78625">
                <a:tc>
                  <a:txBody>
                    <a:bodyPr/>
                    <a:lstStyle/>
                    <a:p>
                      <a:pPr indent="0" lvl="0" marL="0" rtl="0" algn="ctr">
                        <a:spcBef>
                          <a:spcPts val="0"/>
                        </a:spcBef>
                        <a:spcAft>
                          <a:spcPts val="0"/>
                        </a:spcAft>
                        <a:buNone/>
                      </a:pPr>
                      <a:r>
                        <a:rPr lang="en" sz="1000">
                          <a:solidFill>
                            <a:schemeClr val="lt1"/>
                          </a:solidFill>
                          <a:latin typeface="Libre Baskerville"/>
                          <a:ea typeface="Libre Baskerville"/>
                          <a:cs typeface="Libre Baskerville"/>
                          <a:sym typeface="Libre Baskerville"/>
                        </a:rPr>
                        <a:t>XGBoost Regressor</a:t>
                      </a:r>
                      <a:endParaRPr sz="1000">
                        <a:solidFill>
                          <a:schemeClr val="lt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-176988.55</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300">
                          <a:solidFill>
                            <a:schemeClr val="lt1"/>
                          </a:solidFill>
                          <a:latin typeface="Anaheim"/>
                          <a:ea typeface="Anaheim"/>
                          <a:cs typeface="Anaheim"/>
                          <a:sym typeface="Anaheim"/>
                        </a:rPr>
                        <a:t>-97851.68</a:t>
                      </a:r>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16196.39</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lt1"/>
                          </a:solidFill>
                          <a:latin typeface="Anaheim"/>
                          <a:ea typeface="Anaheim"/>
                          <a:cs typeface="Anaheim"/>
                          <a:sym typeface="Anaheim"/>
                        </a:rPr>
                        <a:t>1794.47</a:t>
                      </a:r>
                      <a:endParaRPr sz="13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r>
            </a:tbl>
          </a:graphicData>
        </a:graphic>
      </p:graphicFrame>
      <p:sp>
        <p:nvSpPr>
          <p:cNvPr id="1265" name="Google Shape;1265;p185"/>
          <p:cNvSpPr txBox="1"/>
          <p:nvPr>
            <p:ph idx="1" type="body"/>
          </p:nvPr>
        </p:nvSpPr>
        <p:spPr>
          <a:xfrm>
            <a:off x="713250" y="3938250"/>
            <a:ext cx="7717500" cy="85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Benchmark model diuji menggunakan Train Set dengan Cross Validation</a:t>
            </a:r>
            <a:endParaRPr sz="1400"/>
          </a:p>
          <a:p>
            <a:pPr indent="-317500" lvl="0" marL="457200" rtl="0" algn="l">
              <a:spcBef>
                <a:spcPts val="1000"/>
              </a:spcBef>
              <a:spcAft>
                <a:spcPts val="1000"/>
              </a:spcAft>
              <a:buSzPts val="1400"/>
              <a:buChar char="❖"/>
            </a:pPr>
            <a:r>
              <a:rPr lang="en" sz="1400"/>
              <a:t>Tiga Model Terbaik: XGBoost Regressor, Random Forest Regressor, Gradient Boosting Regressor</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86"/>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Waktu Modelling</a:t>
            </a:r>
            <a:endParaRPr/>
          </a:p>
        </p:txBody>
      </p:sp>
      <p:sp>
        <p:nvSpPr>
          <p:cNvPr id="1271" name="Google Shape;1271;p186"/>
          <p:cNvSpPr txBox="1"/>
          <p:nvPr>
            <p:ph idx="1" type="body"/>
          </p:nvPr>
        </p:nvSpPr>
        <p:spPr>
          <a:xfrm>
            <a:off x="437400" y="1451125"/>
            <a:ext cx="8269200" cy="3453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Waktu Eksekusi: </a:t>
            </a:r>
            <a:endParaRPr sz="1400"/>
          </a:p>
          <a:p>
            <a:pPr indent="-317500" lvl="1" marL="914400" rtl="0" algn="l">
              <a:spcBef>
                <a:spcPts val="1000"/>
              </a:spcBef>
              <a:spcAft>
                <a:spcPts val="0"/>
              </a:spcAft>
              <a:buSzPts val="1400"/>
              <a:buChar char="➢"/>
            </a:pPr>
            <a:r>
              <a:rPr lang="en" sz="1400"/>
              <a:t>Random Forest Regressor = 21</a:t>
            </a:r>
            <a:r>
              <a:rPr lang="en"/>
              <a:t>,</a:t>
            </a:r>
            <a:r>
              <a:rPr lang="en" sz="1400"/>
              <a:t>1 detik</a:t>
            </a:r>
            <a:endParaRPr sz="1400"/>
          </a:p>
          <a:p>
            <a:pPr indent="-317500" lvl="1" marL="914400" rtl="0" algn="l">
              <a:spcBef>
                <a:spcPts val="1000"/>
              </a:spcBef>
              <a:spcAft>
                <a:spcPts val="0"/>
              </a:spcAft>
              <a:buSzPts val="1400"/>
              <a:buChar char="➢"/>
            </a:pPr>
            <a:r>
              <a:rPr lang="en"/>
              <a:t>Gradient Boosting Regressor = 1,6 menit</a:t>
            </a:r>
            <a:endParaRPr/>
          </a:p>
          <a:p>
            <a:pPr indent="-317500" lvl="1" marL="914400" rtl="0" algn="l">
              <a:spcBef>
                <a:spcPts val="1000"/>
              </a:spcBef>
              <a:spcAft>
                <a:spcPts val="0"/>
              </a:spcAft>
              <a:buSzPts val="1400"/>
              <a:buChar char="➢"/>
            </a:pPr>
            <a:r>
              <a:rPr lang="en" sz="1400"/>
              <a:t>XGBoost Regressor = 30,4 detik</a:t>
            </a:r>
            <a:endParaRPr sz="1400"/>
          </a:p>
          <a:p>
            <a:pPr indent="-317500" lvl="0" marL="457200" rtl="0" algn="l">
              <a:spcBef>
                <a:spcPts val="1000"/>
              </a:spcBef>
              <a:spcAft>
                <a:spcPts val="0"/>
              </a:spcAft>
              <a:buSzPts val="1400"/>
              <a:buChar char="❖"/>
            </a:pPr>
            <a:r>
              <a:rPr lang="en" sz="1400"/>
              <a:t>Waktu Eksekusi: Random Forest Regressor &lt; XGBoost Regressor &lt;</a:t>
            </a:r>
            <a:r>
              <a:rPr lang="en" sz="1400"/>
              <a:t> </a:t>
            </a:r>
            <a:r>
              <a:rPr lang="en" sz="1400"/>
              <a:t>Gradient Boosting Regressor </a:t>
            </a:r>
            <a:endParaRPr sz="1400"/>
          </a:p>
          <a:p>
            <a:pPr indent="-317500" lvl="0" marL="457200" rtl="0" algn="l">
              <a:spcBef>
                <a:spcPts val="1000"/>
              </a:spcBef>
              <a:spcAft>
                <a:spcPts val="0"/>
              </a:spcAft>
              <a:buSzPts val="1400"/>
              <a:buChar char="❖"/>
            </a:pPr>
            <a:r>
              <a:rPr lang="en" sz="1400"/>
              <a:t>XGBoost Regressor dipilih karena selisih waktu eksekusi yang kecil dengan Random Forest Regressor</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87"/>
          <p:cNvSpPr txBox="1"/>
          <p:nvPr>
            <p:ph idx="1" type="body"/>
          </p:nvPr>
        </p:nvSpPr>
        <p:spPr>
          <a:xfrm>
            <a:off x="940525" y="3541675"/>
            <a:ext cx="7149600" cy="133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Similar Type </a:t>
            </a:r>
            <a:r>
              <a:rPr lang="en" sz="1400"/>
              <a:t>Ensemble</a:t>
            </a:r>
            <a:r>
              <a:rPr lang="en" sz="1400"/>
              <a:t> Methode dari d</a:t>
            </a:r>
            <a:r>
              <a:rPr lang="en" sz="1400"/>
              <a:t>ecision</a:t>
            </a:r>
            <a:r>
              <a:rPr lang="en" sz="1400"/>
              <a:t> tree </a:t>
            </a:r>
            <a:r>
              <a:rPr lang="en" sz="1400"/>
              <a:t>dalam bentuk yang sekuensional</a:t>
            </a:r>
            <a:endParaRPr sz="1400"/>
          </a:p>
          <a:p>
            <a:pPr indent="-317500" lvl="0" marL="457200" rtl="0" algn="l">
              <a:spcBef>
                <a:spcPts val="1000"/>
              </a:spcBef>
              <a:spcAft>
                <a:spcPts val="0"/>
              </a:spcAft>
              <a:buSzPts val="1400"/>
              <a:buChar char="❖"/>
            </a:pPr>
            <a:r>
              <a:rPr lang="en" sz="1400"/>
              <a:t>Termasuk ke dalam non interpretable model </a:t>
            </a:r>
            <a:endParaRPr sz="1400"/>
          </a:p>
          <a:p>
            <a:pPr indent="-317500" lvl="0" marL="457200" rtl="0" algn="l">
              <a:spcBef>
                <a:spcPts val="1000"/>
              </a:spcBef>
              <a:spcAft>
                <a:spcPts val="1000"/>
              </a:spcAft>
              <a:buSzPts val="1400"/>
              <a:buChar char="❖"/>
            </a:pPr>
            <a:r>
              <a:rPr lang="en" sz="1400"/>
              <a:t>Model yang robust untuk berbagai jenis data</a:t>
            </a:r>
            <a:endParaRPr sz="1400"/>
          </a:p>
        </p:txBody>
      </p:sp>
      <p:sp>
        <p:nvSpPr>
          <p:cNvPr id="1277" name="Google Shape;1277;p187"/>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XGBoost</a:t>
            </a:r>
            <a:endParaRPr/>
          </a:p>
        </p:txBody>
      </p:sp>
      <p:pic>
        <p:nvPicPr>
          <p:cNvPr id="1278" name="Google Shape;1278;p187"/>
          <p:cNvPicPr preferRelativeResize="0"/>
          <p:nvPr/>
        </p:nvPicPr>
        <p:blipFill>
          <a:blip r:embed="rId3">
            <a:alphaModFix/>
          </a:blip>
          <a:stretch>
            <a:fillRect/>
          </a:stretch>
        </p:blipFill>
        <p:spPr>
          <a:xfrm>
            <a:off x="2013326" y="1119625"/>
            <a:ext cx="5439826" cy="22653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88"/>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Set</a:t>
            </a:r>
            <a:r>
              <a:rPr lang="en"/>
              <a:t> Modelling</a:t>
            </a:r>
            <a:endParaRPr/>
          </a:p>
        </p:txBody>
      </p:sp>
      <p:sp>
        <p:nvSpPr>
          <p:cNvPr id="1284" name="Google Shape;1284;p188"/>
          <p:cNvSpPr txBox="1"/>
          <p:nvPr>
            <p:ph idx="1" type="body"/>
          </p:nvPr>
        </p:nvSpPr>
        <p:spPr>
          <a:xfrm>
            <a:off x="713225" y="3318350"/>
            <a:ext cx="7717500" cy="1586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Performa Test Set yang </a:t>
            </a:r>
            <a:r>
              <a:rPr lang="en" sz="1400"/>
              <a:t>baik</a:t>
            </a:r>
            <a:endParaRPr sz="1400"/>
          </a:p>
          <a:p>
            <a:pPr indent="-317500" lvl="0" marL="457200" rtl="0" algn="l">
              <a:spcBef>
                <a:spcPts val="1000"/>
              </a:spcBef>
              <a:spcAft>
                <a:spcPts val="1000"/>
              </a:spcAft>
              <a:buSzPts val="1400"/>
              <a:buChar char="❖"/>
            </a:pPr>
            <a:r>
              <a:rPr lang="en" sz="1400"/>
              <a:t>Tidak ada overfitting atau underfitting</a:t>
            </a:r>
            <a:endParaRPr sz="1400"/>
          </a:p>
        </p:txBody>
      </p:sp>
      <p:graphicFrame>
        <p:nvGraphicFramePr>
          <p:cNvPr id="1285" name="Google Shape;1285;p188"/>
          <p:cNvGraphicFramePr/>
          <p:nvPr/>
        </p:nvGraphicFramePr>
        <p:xfrm>
          <a:off x="1088775" y="1618850"/>
          <a:ext cx="3000000" cy="3000000"/>
        </p:xfrm>
        <a:graphic>
          <a:graphicData uri="http://schemas.openxmlformats.org/drawingml/2006/table">
            <a:tbl>
              <a:tblPr>
                <a:noFill/>
                <a:tableStyleId>{660F8BEB-B62F-4169-99F4-DD82365C104B}</a:tableStyleId>
              </a:tblPr>
              <a:tblGrid>
                <a:gridCol w="1361650"/>
                <a:gridCol w="1361650"/>
                <a:gridCol w="1361650"/>
                <a:gridCol w="1361650"/>
                <a:gridCol w="1553925"/>
              </a:tblGrid>
              <a:tr h="761975">
                <a:tc>
                  <a:txBody>
                    <a:bodyPr/>
                    <a:lstStyle/>
                    <a:p>
                      <a:pPr indent="0" lvl="0" marL="0" rtl="0" algn="ctr">
                        <a:spcBef>
                          <a:spcPts val="0"/>
                        </a:spcBef>
                        <a:spcAft>
                          <a:spcPts val="0"/>
                        </a:spcAft>
                        <a:buNone/>
                      </a:pPr>
                      <a:r>
                        <a:t/>
                      </a:r>
                      <a:endParaRPr>
                        <a:solidFill>
                          <a:schemeClr val="lt1"/>
                        </a:solidFill>
                        <a:latin typeface="Rubik"/>
                        <a:ea typeface="Rubik"/>
                        <a:cs typeface="Rubik"/>
                        <a:sym typeface="Rubik"/>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Baskerville"/>
                          <a:ea typeface="Libre Baskerville"/>
                          <a:cs typeface="Libre Baskerville"/>
                          <a:sym typeface="Libre Baskerville"/>
                        </a:rPr>
                        <a:t>RMSE</a:t>
                      </a:r>
                      <a:endParaRPr>
                        <a:solidFill>
                          <a:schemeClr val="dk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Libre Baskerville"/>
                          <a:ea typeface="Libre Baskerville"/>
                          <a:cs typeface="Libre Baskerville"/>
                          <a:sym typeface="Libre Baskerville"/>
                        </a:rPr>
                        <a:t>MAE</a:t>
                      </a:r>
                      <a:endParaRPr>
                        <a:solidFill>
                          <a:schemeClr val="dk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Libre Baskerville"/>
                          <a:ea typeface="Libre Baskerville"/>
                          <a:cs typeface="Libre Baskerville"/>
                          <a:sym typeface="Libre Baskerville"/>
                        </a:rPr>
                        <a:t>MAPE</a:t>
                      </a:r>
                      <a:endParaRPr>
                        <a:solidFill>
                          <a:schemeClr val="dk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Libre Baskerville"/>
                          <a:ea typeface="Libre Baskerville"/>
                          <a:cs typeface="Libre Baskerville"/>
                          <a:sym typeface="Libre Baskerville"/>
                        </a:rPr>
                        <a:t>R-Squared</a:t>
                      </a:r>
                      <a:endParaRPr>
                        <a:solidFill>
                          <a:schemeClr val="dk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solidFill>
                      <a:srgbClr val="BF9000"/>
                    </a:solidFill>
                  </a:tcPr>
                </a:tc>
              </a:tr>
              <a:tr h="670525">
                <a:tc>
                  <a:txBody>
                    <a:bodyPr/>
                    <a:lstStyle/>
                    <a:p>
                      <a:pPr indent="0" lvl="0" marL="0" rtl="0" algn="ctr">
                        <a:spcBef>
                          <a:spcPts val="0"/>
                        </a:spcBef>
                        <a:spcAft>
                          <a:spcPts val="0"/>
                        </a:spcAft>
                        <a:buNone/>
                      </a:pPr>
                      <a:r>
                        <a:rPr lang="en" sz="1600">
                          <a:solidFill>
                            <a:schemeClr val="lt1"/>
                          </a:solidFill>
                          <a:latin typeface="Libre Baskerville"/>
                          <a:ea typeface="Libre Baskerville"/>
                          <a:cs typeface="Libre Baskerville"/>
                          <a:sym typeface="Libre Baskerville"/>
                        </a:rPr>
                        <a:t>XGBoost Regressor</a:t>
                      </a:r>
                      <a:endParaRPr sz="1600">
                        <a:solidFill>
                          <a:schemeClr val="lt1"/>
                        </a:solidFill>
                        <a:latin typeface="Libre Baskerville"/>
                        <a:ea typeface="Libre Baskerville"/>
                        <a:cs typeface="Libre Baskerville"/>
                        <a:sym typeface="Libre Baskerville"/>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Anaheim"/>
                          <a:ea typeface="Anaheim"/>
                          <a:cs typeface="Anaheim"/>
                          <a:sym typeface="Anaheim"/>
                        </a:rPr>
                        <a:t>163167.60</a:t>
                      </a:r>
                      <a:endParaRPr sz="16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Anaheim"/>
                          <a:ea typeface="Anaheim"/>
                          <a:cs typeface="Anaheim"/>
                          <a:sym typeface="Anaheim"/>
                        </a:rPr>
                        <a:t>96391.48</a:t>
                      </a:r>
                      <a:endParaRPr sz="1600">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0.2019</a:t>
                      </a:r>
                      <a:endParaRPr>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0.9134</a:t>
                      </a:r>
                      <a:endParaRPr>
                        <a:solidFill>
                          <a:schemeClr val="lt1"/>
                        </a:solidFill>
                        <a:latin typeface="Anaheim"/>
                        <a:ea typeface="Anaheim"/>
                        <a:cs typeface="Anaheim"/>
                        <a:sym typeface="Anahei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89"/>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Selection</a:t>
            </a:r>
            <a:endParaRPr/>
          </a:p>
        </p:txBody>
      </p:sp>
      <p:sp>
        <p:nvSpPr>
          <p:cNvPr id="1291" name="Google Shape;1291;p189"/>
          <p:cNvSpPr txBox="1"/>
          <p:nvPr>
            <p:ph idx="1" type="body"/>
          </p:nvPr>
        </p:nvSpPr>
        <p:spPr>
          <a:xfrm>
            <a:off x="3508650" y="1136500"/>
            <a:ext cx="21267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400"/>
              <a:t>Sebelum Feature Selection</a:t>
            </a:r>
            <a:endParaRPr sz="1400"/>
          </a:p>
        </p:txBody>
      </p:sp>
      <p:sp>
        <p:nvSpPr>
          <p:cNvPr id="1292" name="Google Shape;1292;p189"/>
          <p:cNvSpPr txBox="1"/>
          <p:nvPr>
            <p:ph idx="1" type="body"/>
          </p:nvPr>
        </p:nvSpPr>
        <p:spPr>
          <a:xfrm>
            <a:off x="3508625" y="2571738"/>
            <a:ext cx="21267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400"/>
              <a:t>Setelah Feature Selection</a:t>
            </a:r>
            <a:endParaRPr sz="1400"/>
          </a:p>
        </p:txBody>
      </p:sp>
      <p:graphicFrame>
        <p:nvGraphicFramePr>
          <p:cNvPr id="1293" name="Google Shape;1293;p189"/>
          <p:cNvGraphicFramePr/>
          <p:nvPr/>
        </p:nvGraphicFramePr>
        <p:xfrm>
          <a:off x="1860025" y="1614700"/>
          <a:ext cx="3000000" cy="3000000"/>
        </p:xfrm>
        <a:graphic>
          <a:graphicData uri="http://schemas.openxmlformats.org/drawingml/2006/table">
            <a:tbl>
              <a:tblPr>
                <a:noFill/>
                <a:tableStyleId>{632E92B7-68C2-46A6-8A47-808AEEBA450F}</a:tableStyleId>
              </a:tblPr>
              <a:tblGrid>
                <a:gridCol w="1355975"/>
                <a:gridCol w="1355975"/>
                <a:gridCol w="1355975"/>
                <a:gridCol w="1355975"/>
              </a:tblGrid>
              <a:tr h="228025">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RMSE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MAE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MAPE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R-Squared</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50175">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163167.601477</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96391.486880</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0.201932</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0.913494</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graphicFrame>
        <p:nvGraphicFramePr>
          <p:cNvPr id="1294" name="Google Shape;1294;p189"/>
          <p:cNvGraphicFramePr/>
          <p:nvPr/>
        </p:nvGraphicFramePr>
        <p:xfrm>
          <a:off x="1860050" y="2958350"/>
          <a:ext cx="3000000" cy="3000000"/>
        </p:xfrm>
        <a:graphic>
          <a:graphicData uri="http://schemas.openxmlformats.org/drawingml/2006/table">
            <a:tbl>
              <a:tblPr>
                <a:noFill/>
                <a:tableStyleId>{632E92B7-68C2-46A6-8A47-808AEEBA450F}</a:tableStyleId>
              </a:tblPr>
              <a:tblGrid>
                <a:gridCol w="1355975"/>
                <a:gridCol w="1355975"/>
                <a:gridCol w="1355975"/>
                <a:gridCol w="1355975"/>
              </a:tblGrid>
              <a:tr h="228025">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RMSE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MAE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MAPE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R-Squared</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50175">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162347.584904</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95881.036414</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0.200674</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0.914362</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90"/>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
        <p:nvSpPr>
          <p:cNvPr id="1300" name="Google Shape;1300;p190"/>
          <p:cNvSpPr txBox="1"/>
          <p:nvPr>
            <p:ph idx="4294967295" type="subTitle"/>
          </p:nvPr>
        </p:nvSpPr>
        <p:spPr>
          <a:xfrm>
            <a:off x="6108871" y="1332600"/>
            <a:ext cx="23208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000">
                <a:latin typeface="Libre Baskerville"/>
                <a:ea typeface="Libre Baskerville"/>
                <a:cs typeface="Libre Baskerville"/>
                <a:sym typeface="Libre Baskerville"/>
              </a:rPr>
              <a:t>n_estimators</a:t>
            </a:r>
            <a:endParaRPr sz="2000">
              <a:latin typeface="Libre Baskerville"/>
              <a:ea typeface="Libre Baskerville"/>
              <a:cs typeface="Libre Baskerville"/>
              <a:sym typeface="Libre Baskerville"/>
            </a:endParaRPr>
          </a:p>
        </p:txBody>
      </p:sp>
      <p:sp>
        <p:nvSpPr>
          <p:cNvPr id="1301" name="Google Shape;1301;p190"/>
          <p:cNvSpPr txBox="1"/>
          <p:nvPr>
            <p:ph idx="4294967295" type="body"/>
          </p:nvPr>
        </p:nvSpPr>
        <p:spPr>
          <a:xfrm>
            <a:off x="6108875" y="2759675"/>
            <a:ext cx="2817600" cy="539400"/>
          </a:xfrm>
          <a:prstGeom prst="rect">
            <a:avLst/>
          </a:prstGeom>
        </p:spPr>
        <p:txBody>
          <a:bodyPr anchorCtr="0" anchor="ctr" bIns="91425" lIns="91425" spcFirstLastPara="1" rIns="365750" wrap="square" tIns="91425">
            <a:noAutofit/>
          </a:bodyPr>
          <a:lstStyle/>
          <a:p>
            <a:pPr indent="0" lvl="0" marL="0" rtl="0" algn="l">
              <a:spcBef>
                <a:spcPts val="0"/>
              </a:spcBef>
              <a:spcAft>
                <a:spcPts val="0"/>
              </a:spcAft>
              <a:buNone/>
            </a:pPr>
            <a:r>
              <a:rPr lang="en"/>
              <a:t>learning_rate adalah ukuran kecepatan pembelajaran model</a:t>
            </a:r>
            <a:endParaRPr/>
          </a:p>
        </p:txBody>
      </p:sp>
      <p:sp>
        <p:nvSpPr>
          <p:cNvPr id="1302" name="Google Shape;1302;p190"/>
          <p:cNvSpPr txBox="1"/>
          <p:nvPr>
            <p:ph idx="4294967295" type="subTitle"/>
          </p:nvPr>
        </p:nvSpPr>
        <p:spPr>
          <a:xfrm>
            <a:off x="6108871" y="3542350"/>
            <a:ext cx="23208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Baskerville"/>
                <a:ea typeface="Libre Baskerville"/>
                <a:cs typeface="Libre Baskerville"/>
                <a:sym typeface="Libre Baskerville"/>
              </a:rPr>
              <a:t>max_depth</a:t>
            </a:r>
            <a:endParaRPr sz="2000">
              <a:latin typeface="Libre Baskerville"/>
              <a:ea typeface="Libre Baskerville"/>
              <a:cs typeface="Libre Baskerville"/>
              <a:sym typeface="Libre Baskerville"/>
            </a:endParaRPr>
          </a:p>
        </p:txBody>
      </p:sp>
      <p:sp>
        <p:nvSpPr>
          <p:cNvPr id="1303" name="Google Shape;1303;p190"/>
          <p:cNvSpPr txBox="1"/>
          <p:nvPr>
            <p:ph idx="4294967295" type="body"/>
          </p:nvPr>
        </p:nvSpPr>
        <p:spPr>
          <a:xfrm>
            <a:off x="6108876" y="3871000"/>
            <a:ext cx="2817600" cy="539400"/>
          </a:xfrm>
          <a:prstGeom prst="rect">
            <a:avLst/>
          </a:prstGeom>
        </p:spPr>
        <p:txBody>
          <a:bodyPr anchorCtr="0" anchor="ctr" bIns="91425" lIns="91425" spcFirstLastPara="1" rIns="365750" wrap="square" tIns="91425">
            <a:noAutofit/>
          </a:bodyPr>
          <a:lstStyle/>
          <a:p>
            <a:pPr indent="0" lvl="0" marL="0" rtl="0" algn="l">
              <a:spcBef>
                <a:spcPts val="0"/>
              </a:spcBef>
              <a:spcAft>
                <a:spcPts val="0"/>
              </a:spcAft>
              <a:buNone/>
            </a:pPr>
            <a:r>
              <a:rPr lang="en"/>
              <a:t>m</a:t>
            </a:r>
            <a:r>
              <a:rPr lang="en"/>
              <a:t>ax_depth adalah kedalaman maksimum dari decision trees</a:t>
            </a:r>
            <a:endParaRPr/>
          </a:p>
        </p:txBody>
      </p:sp>
      <p:sp>
        <p:nvSpPr>
          <p:cNvPr id="1304" name="Google Shape;1304;p190"/>
          <p:cNvSpPr txBox="1"/>
          <p:nvPr>
            <p:ph idx="4294967295" type="body"/>
          </p:nvPr>
        </p:nvSpPr>
        <p:spPr>
          <a:xfrm>
            <a:off x="6108871" y="1658950"/>
            <a:ext cx="2320800" cy="539400"/>
          </a:xfrm>
          <a:prstGeom prst="rect">
            <a:avLst/>
          </a:prstGeom>
        </p:spPr>
        <p:txBody>
          <a:bodyPr anchorCtr="0" anchor="ctr" bIns="91425" lIns="91425" spcFirstLastPara="1" rIns="365750" wrap="square" tIns="91425">
            <a:noAutofit/>
          </a:bodyPr>
          <a:lstStyle/>
          <a:p>
            <a:pPr indent="0" lvl="0" marL="0" rtl="0" algn="l">
              <a:spcBef>
                <a:spcPts val="0"/>
              </a:spcBef>
              <a:spcAft>
                <a:spcPts val="0"/>
              </a:spcAft>
              <a:buNone/>
            </a:pPr>
            <a:r>
              <a:rPr lang="en"/>
              <a:t>n_estimators adalah jumlah decision tree.</a:t>
            </a:r>
            <a:endParaRPr/>
          </a:p>
        </p:txBody>
      </p:sp>
      <p:sp>
        <p:nvSpPr>
          <p:cNvPr id="1305" name="Google Shape;1305;p190"/>
          <p:cNvSpPr txBox="1"/>
          <p:nvPr>
            <p:ph idx="4294967295" type="subTitle"/>
          </p:nvPr>
        </p:nvSpPr>
        <p:spPr>
          <a:xfrm>
            <a:off x="6108871" y="2431021"/>
            <a:ext cx="23208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Baskerville"/>
                <a:ea typeface="Libre Baskerville"/>
                <a:cs typeface="Libre Baskerville"/>
                <a:sym typeface="Libre Baskerville"/>
              </a:rPr>
              <a:t>learning_rate</a:t>
            </a:r>
            <a:endParaRPr sz="2000">
              <a:latin typeface="Libre Baskerville"/>
              <a:ea typeface="Libre Baskerville"/>
              <a:cs typeface="Libre Baskerville"/>
              <a:sym typeface="Libre Baskerville"/>
            </a:endParaRPr>
          </a:p>
        </p:txBody>
      </p:sp>
      <p:sp>
        <p:nvSpPr>
          <p:cNvPr id="1306" name="Google Shape;1306;p190"/>
          <p:cNvSpPr/>
          <p:nvPr/>
        </p:nvSpPr>
        <p:spPr>
          <a:xfrm>
            <a:off x="5750184" y="1395600"/>
            <a:ext cx="216300" cy="216300"/>
          </a:xfrm>
          <a:prstGeom prst="ellipse">
            <a:avLst/>
          </a:prstGeom>
          <a:solidFill>
            <a:srgbClr val="F1B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90"/>
          <p:cNvSpPr/>
          <p:nvPr/>
        </p:nvSpPr>
        <p:spPr>
          <a:xfrm>
            <a:off x="5750184" y="2494025"/>
            <a:ext cx="216300" cy="216300"/>
          </a:xfrm>
          <a:prstGeom prst="ellipse">
            <a:avLst/>
          </a:prstGeom>
          <a:solidFill>
            <a:srgbClr val="F8C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90"/>
          <p:cNvSpPr/>
          <p:nvPr/>
        </p:nvSpPr>
        <p:spPr>
          <a:xfrm>
            <a:off x="5750184" y="3592450"/>
            <a:ext cx="216300" cy="216300"/>
          </a:xfrm>
          <a:prstGeom prst="ellipse">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9" name="Google Shape;1309;p190"/>
          <p:cNvPicPr preferRelativeResize="0"/>
          <p:nvPr/>
        </p:nvPicPr>
        <p:blipFill>
          <a:blip r:embed="rId3">
            <a:alphaModFix/>
          </a:blip>
          <a:stretch>
            <a:fillRect/>
          </a:stretch>
        </p:blipFill>
        <p:spPr>
          <a:xfrm>
            <a:off x="1882300" y="1332600"/>
            <a:ext cx="2516276" cy="30778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91"/>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
        <p:nvSpPr>
          <p:cNvPr id="1315" name="Google Shape;1315;p191"/>
          <p:cNvSpPr txBox="1"/>
          <p:nvPr>
            <p:ph idx="1" type="body"/>
          </p:nvPr>
        </p:nvSpPr>
        <p:spPr>
          <a:xfrm>
            <a:off x="713225" y="4093525"/>
            <a:ext cx="77175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400"/>
              <a:t>n_estimators sudah stabil di nilai 200</a:t>
            </a:r>
            <a:endParaRPr sz="1400"/>
          </a:p>
        </p:txBody>
      </p:sp>
      <p:pic>
        <p:nvPicPr>
          <p:cNvPr id="1316" name="Google Shape;1316;p191"/>
          <p:cNvPicPr preferRelativeResize="0"/>
          <p:nvPr/>
        </p:nvPicPr>
        <p:blipFill rotWithShape="1">
          <a:blip r:embed="rId3">
            <a:alphaModFix/>
          </a:blip>
          <a:srcRect b="0" l="0" r="0" t="5544"/>
          <a:stretch/>
        </p:blipFill>
        <p:spPr>
          <a:xfrm>
            <a:off x="4640675" y="1903601"/>
            <a:ext cx="3195574" cy="2189925"/>
          </a:xfrm>
          <a:prstGeom prst="rect">
            <a:avLst/>
          </a:prstGeom>
          <a:noFill/>
          <a:ln>
            <a:noFill/>
          </a:ln>
        </p:spPr>
      </p:pic>
      <p:pic>
        <p:nvPicPr>
          <p:cNvPr id="1317" name="Google Shape;1317;p191"/>
          <p:cNvPicPr preferRelativeResize="0"/>
          <p:nvPr/>
        </p:nvPicPr>
        <p:blipFill rotWithShape="1">
          <a:blip r:embed="rId4">
            <a:alphaModFix/>
          </a:blip>
          <a:srcRect b="0" l="0" r="0" t="5455"/>
          <a:stretch/>
        </p:blipFill>
        <p:spPr>
          <a:xfrm>
            <a:off x="1307750" y="1902500"/>
            <a:ext cx="3195574" cy="2189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92"/>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
        <p:nvSpPr>
          <p:cNvPr id="1323" name="Google Shape;1323;p192"/>
          <p:cNvSpPr txBox="1"/>
          <p:nvPr>
            <p:ph idx="1" type="body"/>
          </p:nvPr>
        </p:nvSpPr>
        <p:spPr>
          <a:xfrm>
            <a:off x="713250" y="2358595"/>
            <a:ext cx="7717500" cy="426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400"/>
              <a:t>Setelah Tuning</a:t>
            </a:r>
            <a:endParaRPr sz="1400"/>
          </a:p>
        </p:txBody>
      </p:sp>
      <p:sp>
        <p:nvSpPr>
          <p:cNvPr id="1324" name="Google Shape;1324;p192"/>
          <p:cNvSpPr txBox="1"/>
          <p:nvPr>
            <p:ph idx="1" type="body"/>
          </p:nvPr>
        </p:nvSpPr>
        <p:spPr>
          <a:xfrm>
            <a:off x="713250" y="1131600"/>
            <a:ext cx="77175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400"/>
              <a:t>Sebelum Tuning</a:t>
            </a:r>
            <a:endParaRPr sz="1400"/>
          </a:p>
        </p:txBody>
      </p:sp>
      <p:sp>
        <p:nvSpPr>
          <p:cNvPr id="1325" name="Google Shape;1325;p192"/>
          <p:cNvSpPr txBox="1"/>
          <p:nvPr>
            <p:ph idx="1" type="body"/>
          </p:nvPr>
        </p:nvSpPr>
        <p:spPr>
          <a:xfrm>
            <a:off x="713250" y="3637275"/>
            <a:ext cx="7717500" cy="12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Hyperparameter terbaik: </a:t>
            </a:r>
            <a:endParaRPr sz="1400"/>
          </a:p>
          <a:p>
            <a:pPr indent="-317500" lvl="0" marL="457200" rtl="0" algn="l">
              <a:spcBef>
                <a:spcPts val="1000"/>
              </a:spcBef>
              <a:spcAft>
                <a:spcPts val="0"/>
              </a:spcAft>
              <a:buSzPts val="1400"/>
              <a:buChar char="❏"/>
            </a:pPr>
            <a:r>
              <a:rPr lang="en" sz="1400"/>
              <a:t>learning_rate = 0.1 </a:t>
            </a:r>
            <a:r>
              <a:rPr i="1" lang="en" sz="1400"/>
              <a:t>(range 0.1-0.3)</a:t>
            </a:r>
            <a:endParaRPr i="1" sz="1400"/>
          </a:p>
          <a:p>
            <a:pPr indent="-317500" lvl="0" marL="457200" rtl="0" algn="l">
              <a:spcBef>
                <a:spcPts val="0"/>
              </a:spcBef>
              <a:spcAft>
                <a:spcPts val="0"/>
              </a:spcAft>
              <a:buSzPts val="1400"/>
              <a:buChar char="❏"/>
            </a:pPr>
            <a:r>
              <a:rPr lang="en" sz="1400"/>
              <a:t>max_depth = 8 </a:t>
            </a:r>
            <a:r>
              <a:rPr i="1" lang="en" sz="1400"/>
              <a:t>(range 7-9)</a:t>
            </a:r>
            <a:endParaRPr i="1" sz="1400"/>
          </a:p>
          <a:p>
            <a:pPr indent="-317500" lvl="0" marL="457200" rtl="0" algn="l">
              <a:spcBef>
                <a:spcPts val="0"/>
              </a:spcBef>
              <a:spcAft>
                <a:spcPts val="0"/>
              </a:spcAft>
              <a:buSzPts val="1400"/>
              <a:buChar char="❏"/>
            </a:pPr>
            <a:r>
              <a:rPr lang="en" sz="1400"/>
              <a:t>n_estimators = 200</a:t>
            </a:r>
            <a:endParaRPr sz="1400"/>
          </a:p>
        </p:txBody>
      </p:sp>
      <p:graphicFrame>
        <p:nvGraphicFramePr>
          <p:cNvPr id="1326" name="Google Shape;1326;p192"/>
          <p:cNvGraphicFramePr/>
          <p:nvPr/>
        </p:nvGraphicFramePr>
        <p:xfrm>
          <a:off x="1860050" y="1509438"/>
          <a:ext cx="3000000" cy="3000000"/>
        </p:xfrm>
        <a:graphic>
          <a:graphicData uri="http://schemas.openxmlformats.org/drawingml/2006/table">
            <a:tbl>
              <a:tblPr>
                <a:noFill/>
                <a:tableStyleId>{632E92B7-68C2-46A6-8A47-808AEEBA450F}</a:tableStyleId>
              </a:tblPr>
              <a:tblGrid>
                <a:gridCol w="1355975"/>
                <a:gridCol w="1355975"/>
                <a:gridCol w="1355975"/>
                <a:gridCol w="1355975"/>
              </a:tblGrid>
              <a:tr h="228025">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RMSE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MAE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MAPE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R-Squared</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50175">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163167.601477</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96391.486880</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0.201932</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0.913494</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graphicFrame>
        <p:nvGraphicFramePr>
          <p:cNvPr id="1327" name="Google Shape;1327;p192"/>
          <p:cNvGraphicFramePr/>
          <p:nvPr/>
        </p:nvGraphicFramePr>
        <p:xfrm>
          <a:off x="1860025" y="2747838"/>
          <a:ext cx="3000000" cy="3000000"/>
        </p:xfrm>
        <a:graphic>
          <a:graphicData uri="http://schemas.openxmlformats.org/drawingml/2006/table">
            <a:tbl>
              <a:tblPr>
                <a:noFill/>
                <a:tableStyleId>{632E92B7-68C2-46A6-8A47-808AEEBA450F}</a:tableStyleId>
              </a:tblPr>
              <a:tblGrid>
                <a:gridCol w="1355975"/>
                <a:gridCol w="1355975"/>
                <a:gridCol w="1355975"/>
                <a:gridCol w="1355975"/>
              </a:tblGrid>
              <a:tr h="319200">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RMSE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MAE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MAPE</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Anaheim"/>
                          <a:ea typeface="Anaheim"/>
                          <a:cs typeface="Anaheim"/>
                          <a:sym typeface="Anaheim"/>
                        </a:rPr>
                        <a:t>R-Squared</a:t>
                      </a:r>
                      <a:endParaRPr b="1"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50175">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129448.710248</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66995.375204</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0.127213</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Anaheim"/>
                          <a:ea typeface="Anaheim"/>
                          <a:cs typeface="Anaheim"/>
                          <a:sym typeface="Anaheim"/>
                        </a:rPr>
                        <a:t>0.945553</a:t>
                      </a:r>
                      <a:endParaRPr sz="1200">
                        <a:solidFill>
                          <a:schemeClr val="lt1"/>
                        </a:solidFill>
                        <a:latin typeface="Anaheim"/>
                        <a:ea typeface="Anaheim"/>
                        <a:cs typeface="Anaheim"/>
                        <a:sym typeface="Anaheim"/>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157"/>
          <p:cNvPicPr preferRelativeResize="0"/>
          <p:nvPr/>
        </p:nvPicPr>
        <p:blipFill rotWithShape="1">
          <a:blip r:embed="rId3">
            <a:alphaModFix/>
          </a:blip>
          <a:srcRect b="21565" l="0" r="0" t="40889"/>
          <a:stretch/>
        </p:blipFill>
        <p:spPr>
          <a:xfrm>
            <a:off x="0" y="1"/>
            <a:ext cx="9144000" cy="5143501"/>
          </a:xfrm>
          <a:prstGeom prst="rect">
            <a:avLst/>
          </a:prstGeom>
          <a:noFill/>
          <a:ln>
            <a:noFill/>
          </a:ln>
        </p:spPr>
      </p:pic>
      <p:sp>
        <p:nvSpPr>
          <p:cNvPr id="931" name="Google Shape;931;p157"/>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7"/>
          <p:cNvSpPr txBox="1"/>
          <p:nvPr>
            <p:ph idx="1" type="subTitle"/>
          </p:nvPr>
        </p:nvSpPr>
        <p:spPr>
          <a:xfrm flipH="1">
            <a:off x="830449" y="2571750"/>
            <a:ext cx="3049800" cy="15135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t>Tempat tinggal merupakan aspek penting dalam kehidupan manusia. Harga properti akan terus meningkat seiring berkembangnya suatu daerah. Kemudahan akses dan lokasi geografis akan meningkatkan harga properti lebih cepat seperti di kota besar.</a:t>
            </a:r>
            <a:endParaRPr/>
          </a:p>
        </p:txBody>
      </p:sp>
      <p:sp>
        <p:nvSpPr>
          <p:cNvPr id="933" name="Google Shape;933;p157"/>
          <p:cNvSpPr txBox="1"/>
          <p:nvPr>
            <p:ph type="title"/>
          </p:nvPr>
        </p:nvSpPr>
        <p:spPr>
          <a:xfrm flipH="1">
            <a:off x="830325" y="1052400"/>
            <a:ext cx="3181200" cy="12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934" name="Google Shape;934;p157"/>
          <p:cNvPicPr preferRelativeResize="0"/>
          <p:nvPr/>
        </p:nvPicPr>
        <p:blipFill rotWithShape="1">
          <a:blip r:embed="rId4">
            <a:alphaModFix/>
          </a:blip>
          <a:srcRect b="0" l="0" r="0" t="14980"/>
          <a:stretch/>
        </p:blipFill>
        <p:spPr>
          <a:xfrm>
            <a:off x="5101312" y="0"/>
            <a:ext cx="4037993" cy="5143501"/>
          </a:xfrm>
          <a:prstGeom prst="rect">
            <a:avLst/>
          </a:prstGeom>
          <a:noFill/>
          <a:ln>
            <a:noFill/>
          </a:ln>
        </p:spPr>
      </p:pic>
      <p:cxnSp>
        <p:nvCxnSpPr>
          <p:cNvPr id="935" name="Google Shape;935;p157"/>
          <p:cNvCxnSpPr/>
          <p:nvPr/>
        </p:nvCxnSpPr>
        <p:spPr>
          <a:xfrm>
            <a:off x="527375" y="1193050"/>
            <a:ext cx="0" cy="24762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93"/>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Importances</a:t>
            </a:r>
            <a:endParaRPr/>
          </a:p>
        </p:txBody>
      </p:sp>
      <p:sp>
        <p:nvSpPr>
          <p:cNvPr id="1333" name="Google Shape;1333;p193"/>
          <p:cNvSpPr txBox="1"/>
          <p:nvPr>
            <p:ph idx="4294967295" type="body"/>
          </p:nvPr>
        </p:nvSpPr>
        <p:spPr>
          <a:xfrm>
            <a:off x="713225" y="3878475"/>
            <a:ext cx="77175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a:t>Fitur signifikan: GRADE, GBA, SALEYEAR, dan WARD</a:t>
            </a:r>
            <a:endParaRPr sz="1400"/>
          </a:p>
        </p:txBody>
      </p:sp>
      <p:pic>
        <p:nvPicPr>
          <p:cNvPr id="1334" name="Google Shape;1334;p193"/>
          <p:cNvPicPr preferRelativeResize="0"/>
          <p:nvPr/>
        </p:nvPicPr>
        <p:blipFill>
          <a:blip r:embed="rId3">
            <a:alphaModFix/>
          </a:blip>
          <a:stretch>
            <a:fillRect/>
          </a:stretch>
        </p:blipFill>
        <p:spPr>
          <a:xfrm>
            <a:off x="713250" y="1538425"/>
            <a:ext cx="7717501" cy="20666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pic>
        <p:nvPicPr>
          <p:cNvPr id="1339" name="Google Shape;1339;p194"/>
          <p:cNvPicPr preferRelativeResize="0"/>
          <p:nvPr/>
        </p:nvPicPr>
        <p:blipFill>
          <a:blip r:embed="rId3">
            <a:alphaModFix/>
          </a:blip>
          <a:stretch>
            <a:fillRect/>
          </a:stretch>
        </p:blipFill>
        <p:spPr>
          <a:xfrm>
            <a:off x="4640549" y="1357200"/>
            <a:ext cx="3975028" cy="2429101"/>
          </a:xfrm>
          <a:prstGeom prst="rect">
            <a:avLst/>
          </a:prstGeom>
          <a:noFill/>
          <a:ln>
            <a:noFill/>
          </a:ln>
        </p:spPr>
      </p:pic>
      <p:pic>
        <p:nvPicPr>
          <p:cNvPr id="1340" name="Google Shape;1340;p194"/>
          <p:cNvPicPr preferRelativeResize="0"/>
          <p:nvPr/>
        </p:nvPicPr>
        <p:blipFill>
          <a:blip r:embed="rId4">
            <a:alphaModFix/>
          </a:blip>
          <a:stretch>
            <a:fillRect/>
          </a:stretch>
        </p:blipFill>
        <p:spPr>
          <a:xfrm>
            <a:off x="528400" y="1357200"/>
            <a:ext cx="3975024" cy="2413959"/>
          </a:xfrm>
          <a:prstGeom prst="rect">
            <a:avLst/>
          </a:prstGeom>
          <a:noFill/>
          <a:ln>
            <a:noFill/>
          </a:ln>
        </p:spPr>
      </p:pic>
      <p:sp>
        <p:nvSpPr>
          <p:cNvPr id="1341" name="Google Shape;1341;p194"/>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Limitation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95"/>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Limitation</a:t>
            </a:r>
            <a:endParaRPr/>
          </a:p>
        </p:txBody>
      </p:sp>
      <p:sp>
        <p:nvSpPr>
          <p:cNvPr id="1347" name="Google Shape;1347;p195"/>
          <p:cNvSpPr txBox="1"/>
          <p:nvPr>
            <p:ph idx="4294967295" type="body"/>
          </p:nvPr>
        </p:nvSpPr>
        <p:spPr>
          <a:xfrm>
            <a:off x="5414875" y="2517149"/>
            <a:ext cx="3323100" cy="892800"/>
          </a:xfrm>
          <a:prstGeom prst="rect">
            <a:avLst/>
          </a:prstGeom>
        </p:spPr>
        <p:txBody>
          <a:bodyPr anchorCtr="0" anchor="ctr" bIns="91425" lIns="91425" spcFirstLastPara="1" rIns="365750" wrap="square" tIns="91425">
            <a:noAutofit/>
          </a:bodyPr>
          <a:lstStyle/>
          <a:p>
            <a:pPr indent="0" lvl="0" marL="0" rtl="0" algn="l">
              <a:spcBef>
                <a:spcPts val="0"/>
              </a:spcBef>
              <a:spcAft>
                <a:spcPts val="0"/>
              </a:spcAft>
              <a:buNone/>
            </a:pPr>
            <a:r>
              <a:rPr lang="en"/>
              <a:t>Model memiliki nilai MAPE sebesar 41% pada harga properti &lt; 100.000 USD</a:t>
            </a:r>
            <a:endParaRPr/>
          </a:p>
        </p:txBody>
      </p:sp>
      <p:sp>
        <p:nvSpPr>
          <p:cNvPr id="1348" name="Google Shape;1348;p195"/>
          <p:cNvSpPr txBox="1"/>
          <p:nvPr>
            <p:ph idx="4294967295" type="body"/>
          </p:nvPr>
        </p:nvSpPr>
        <p:spPr>
          <a:xfrm>
            <a:off x="5414875" y="3628475"/>
            <a:ext cx="3323100" cy="865200"/>
          </a:xfrm>
          <a:prstGeom prst="rect">
            <a:avLst/>
          </a:prstGeom>
        </p:spPr>
        <p:txBody>
          <a:bodyPr anchorCtr="0" anchor="ctr" bIns="91425" lIns="91425" spcFirstLastPara="1" rIns="365750" wrap="square" tIns="91425">
            <a:noAutofit/>
          </a:bodyPr>
          <a:lstStyle/>
          <a:p>
            <a:pPr indent="0" lvl="0" marL="0" rtl="0" algn="l">
              <a:spcBef>
                <a:spcPts val="0"/>
              </a:spcBef>
              <a:spcAft>
                <a:spcPts val="0"/>
              </a:spcAft>
              <a:buNone/>
            </a:pPr>
            <a:r>
              <a:rPr lang="en"/>
              <a:t>Model memiliki nilai MAPE &lt; 20% pada harga properti &gt; 100.000 USD</a:t>
            </a:r>
            <a:endParaRPr/>
          </a:p>
        </p:txBody>
      </p:sp>
      <p:sp>
        <p:nvSpPr>
          <p:cNvPr id="1349" name="Google Shape;1349;p195"/>
          <p:cNvSpPr txBox="1"/>
          <p:nvPr>
            <p:ph idx="4294967295" type="body"/>
          </p:nvPr>
        </p:nvSpPr>
        <p:spPr>
          <a:xfrm>
            <a:off x="5414875" y="1416425"/>
            <a:ext cx="3323100" cy="865200"/>
          </a:xfrm>
          <a:prstGeom prst="rect">
            <a:avLst/>
          </a:prstGeom>
        </p:spPr>
        <p:txBody>
          <a:bodyPr anchorCtr="0" anchor="ctr" bIns="91425" lIns="91425" spcFirstLastPara="1" rIns="365750" wrap="square" tIns="91425">
            <a:noAutofit/>
          </a:bodyPr>
          <a:lstStyle/>
          <a:p>
            <a:pPr indent="0" lvl="0" marL="0" rtl="0" algn="l">
              <a:spcBef>
                <a:spcPts val="0"/>
              </a:spcBef>
              <a:spcAft>
                <a:spcPts val="0"/>
              </a:spcAft>
              <a:buNone/>
            </a:pPr>
            <a:r>
              <a:rPr lang="en"/>
              <a:t>Limitasi model adalah 100.000 USD</a:t>
            </a:r>
            <a:endParaRPr/>
          </a:p>
        </p:txBody>
      </p:sp>
      <p:sp>
        <p:nvSpPr>
          <p:cNvPr id="1350" name="Google Shape;1350;p195"/>
          <p:cNvSpPr/>
          <p:nvPr/>
        </p:nvSpPr>
        <p:spPr>
          <a:xfrm>
            <a:off x="5015409" y="1748475"/>
            <a:ext cx="216300" cy="216300"/>
          </a:xfrm>
          <a:prstGeom prst="ellipse">
            <a:avLst/>
          </a:prstGeom>
          <a:solidFill>
            <a:srgbClr val="F1B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5"/>
          <p:cNvSpPr/>
          <p:nvPr/>
        </p:nvSpPr>
        <p:spPr>
          <a:xfrm>
            <a:off x="5015409" y="2846900"/>
            <a:ext cx="216300" cy="216300"/>
          </a:xfrm>
          <a:prstGeom prst="ellipse">
            <a:avLst/>
          </a:prstGeom>
          <a:solidFill>
            <a:srgbClr val="F8C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95"/>
          <p:cNvSpPr/>
          <p:nvPr/>
        </p:nvSpPr>
        <p:spPr>
          <a:xfrm>
            <a:off x="5015409" y="3945325"/>
            <a:ext cx="216300" cy="216300"/>
          </a:xfrm>
          <a:prstGeom prst="ellipse">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3" name="Google Shape;1353;p195"/>
          <p:cNvPicPr preferRelativeResize="0"/>
          <p:nvPr/>
        </p:nvPicPr>
        <p:blipFill>
          <a:blip r:embed="rId3">
            <a:alphaModFix/>
          </a:blip>
          <a:stretch>
            <a:fillRect/>
          </a:stretch>
        </p:blipFill>
        <p:spPr>
          <a:xfrm>
            <a:off x="1133951" y="1332600"/>
            <a:ext cx="3438050" cy="32448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pic>
        <p:nvPicPr>
          <p:cNvPr id="1358" name="Google Shape;1358;p196"/>
          <p:cNvPicPr preferRelativeResize="0"/>
          <p:nvPr/>
        </p:nvPicPr>
        <p:blipFill rotWithShape="1">
          <a:blip r:embed="rId3">
            <a:alphaModFix/>
          </a:blip>
          <a:srcRect b="4554" l="0" r="0" t="57901"/>
          <a:stretch/>
        </p:blipFill>
        <p:spPr>
          <a:xfrm>
            <a:off x="9500" y="0"/>
            <a:ext cx="9144000" cy="5143501"/>
          </a:xfrm>
          <a:prstGeom prst="rect">
            <a:avLst/>
          </a:prstGeom>
          <a:noFill/>
          <a:ln>
            <a:noFill/>
          </a:ln>
        </p:spPr>
      </p:pic>
      <p:sp>
        <p:nvSpPr>
          <p:cNvPr id="1359" name="Google Shape;1359;p196"/>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6"/>
          <p:cNvSpPr txBox="1"/>
          <p:nvPr>
            <p:ph type="title"/>
          </p:nvPr>
        </p:nvSpPr>
        <p:spPr>
          <a:xfrm>
            <a:off x="714025" y="1932950"/>
            <a:ext cx="5015400" cy="15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r>
              <a:rPr lang="en"/>
              <a:t> </a:t>
            </a:r>
            <a:r>
              <a:rPr lang="en"/>
              <a:t>&amp;</a:t>
            </a:r>
            <a:r>
              <a:rPr lang="en">
                <a:solidFill>
                  <a:schemeClr val="dk2"/>
                </a:solidFill>
              </a:rPr>
              <a:t> Recommendation</a:t>
            </a:r>
            <a:endParaRPr>
              <a:solidFill>
                <a:schemeClr val="dk2"/>
              </a:solidFill>
            </a:endParaRPr>
          </a:p>
        </p:txBody>
      </p:sp>
      <p:sp>
        <p:nvSpPr>
          <p:cNvPr id="1361" name="Google Shape;1361;p196"/>
          <p:cNvSpPr txBox="1"/>
          <p:nvPr>
            <p:ph idx="2" type="title"/>
          </p:nvPr>
        </p:nvSpPr>
        <p:spPr>
          <a:xfrm>
            <a:off x="714026" y="944274"/>
            <a:ext cx="1318800" cy="98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1362" name="Google Shape;1362;p196"/>
          <p:cNvCxnSpPr/>
          <p:nvPr/>
        </p:nvCxnSpPr>
        <p:spPr>
          <a:xfrm>
            <a:off x="527375" y="1009650"/>
            <a:ext cx="0" cy="3042900"/>
          </a:xfrm>
          <a:prstGeom prst="straightConnector1">
            <a:avLst/>
          </a:prstGeom>
          <a:noFill/>
          <a:ln cap="flat" cmpd="sng" w="19050">
            <a:solidFill>
              <a:schemeClr val="dk2"/>
            </a:solidFill>
            <a:prstDash val="solid"/>
            <a:round/>
            <a:headEnd len="med" w="med" type="none"/>
            <a:tailEnd len="med" w="med" type="none"/>
          </a:ln>
        </p:spPr>
      </p:cxnSp>
      <p:pic>
        <p:nvPicPr>
          <p:cNvPr id="1363" name="Google Shape;1363;p196"/>
          <p:cNvPicPr preferRelativeResize="0"/>
          <p:nvPr/>
        </p:nvPicPr>
        <p:blipFill rotWithShape="1">
          <a:blip r:embed="rId4">
            <a:alphaModFix/>
          </a:blip>
          <a:srcRect b="-8403" l="0" r="0" t="41656"/>
          <a:stretch/>
        </p:blipFill>
        <p:spPr>
          <a:xfrm>
            <a:off x="5868450" y="1606900"/>
            <a:ext cx="4118400" cy="41184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pic>
        <p:nvPicPr>
          <p:cNvPr id="1368" name="Google Shape;1368;p197"/>
          <p:cNvPicPr preferRelativeResize="0"/>
          <p:nvPr/>
        </p:nvPicPr>
        <p:blipFill rotWithShape="1">
          <a:blip r:embed="rId3">
            <a:alphaModFix/>
          </a:blip>
          <a:srcRect b="0" l="-6013" r="-12596" t="0"/>
          <a:stretch/>
        </p:blipFill>
        <p:spPr>
          <a:xfrm>
            <a:off x="0" y="0"/>
            <a:ext cx="9143999" cy="5143501"/>
          </a:xfrm>
          <a:prstGeom prst="rect">
            <a:avLst/>
          </a:prstGeom>
          <a:noFill/>
          <a:ln>
            <a:noFill/>
          </a:ln>
        </p:spPr>
      </p:pic>
      <p:sp>
        <p:nvSpPr>
          <p:cNvPr id="1369" name="Google Shape;1369;p197"/>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7"/>
          <p:cNvSpPr/>
          <p:nvPr/>
        </p:nvSpPr>
        <p:spPr>
          <a:xfrm>
            <a:off x="2413488" y="3548713"/>
            <a:ext cx="621900" cy="621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7"/>
          <p:cNvSpPr/>
          <p:nvPr/>
        </p:nvSpPr>
        <p:spPr>
          <a:xfrm>
            <a:off x="5635088" y="3548713"/>
            <a:ext cx="621900" cy="621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7"/>
          <p:cNvSpPr/>
          <p:nvPr/>
        </p:nvSpPr>
        <p:spPr>
          <a:xfrm>
            <a:off x="5634513" y="1765288"/>
            <a:ext cx="621900" cy="621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7"/>
          <p:cNvSpPr/>
          <p:nvPr/>
        </p:nvSpPr>
        <p:spPr>
          <a:xfrm>
            <a:off x="2414075" y="1765300"/>
            <a:ext cx="621900" cy="621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7"/>
          <p:cNvSpPr txBox="1"/>
          <p:nvPr>
            <p:ph idx="1" type="subTitle"/>
          </p:nvPr>
        </p:nvSpPr>
        <p:spPr>
          <a:xfrm>
            <a:off x="3115625" y="1765300"/>
            <a:ext cx="24225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GRADE</a:t>
            </a:r>
            <a:endParaRPr/>
          </a:p>
        </p:txBody>
      </p:sp>
      <p:sp>
        <p:nvSpPr>
          <p:cNvPr id="1375" name="Google Shape;1375;p197"/>
          <p:cNvSpPr txBox="1"/>
          <p:nvPr>
            <p:ph idx="2" type="subTitle"/>
          </p:nvPr>
        </p:nvSpPr>
        <p:spPr>
          <a:xfrm>
            <a:off x="6373275" y="1765300"/>
            <a:ext cx="24225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GBA</a:t>
            </a:r>
            <a:endParaRPr/>
          </a:p>
        </p:txBody>
      </p:sp>
      <p:sp>
        <p:nvSpPr>
          <p:cNvPr id="1376" name="Google Shape;1376;p197"/>
          <p:cNvSpPr txBox="1"/>
          <p:nvPr>
            <p:ph idx="3" type="subTitle"/>
          </p:nvPr>
        </p:nvSpPr>
        <p:spPr>
          <a:xfrm>
            <a:off x="3115625" y="3551029"/>
            <a:ext cx="24225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SALEYEAR</a:t>
            </a:r>
            <a:endParaRPr/>
          </a:p>
        </p:txBody>
      </p:sp>
      <p:sp>
        <p:nvSpPr>
          <p:cNvPr id="1377" name="Google Shape;1377;p197"/>
          <p:cNvSpPr txBox="1"/>
          <p:nvPr>
            <p:ph type="title"/>
          </p:nvPr>
        </p:nvSpPr>
        <p:spPr>
          <a:xfrm>
            <a:off x="1078275" y="555875"/>
            <a:ext cx="77175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Fitur Penentu Harga Properti</a:t>
            </a:r>
            <a:endParaRPr/>
          </a:p>
        </p:txBody>
      </p:sp>
      <p:sp>
        <p:nvSpPr>
          <p:cNvPr id="1378" name="Google Shape;1378;p197"/>
          <p:cNvSpPr txBox="1"/>
          <p:nvPr>
            <p:ph idx="5" type="subTitle"/>
          </p:nvPr>
        </p:nvSpPr>
        <p:spPr>
          <a:xfrm>
            <a:off x="3096337" y="1965738"/>
            <a:ext cx="24225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Kualitas Mutu Properti</a:t>
            </a:r>
            <a:endParaRPr/>
          </a:p>
        </p:txBody>
      </p:sp>
      <p:sp>
        <p:nvSpPr>
          <p:cNvPr id="1379" name="Google Shape;1379;p197"/>
          <p:cNvSpPr txBox="1"/>
          <p:nvPr>
            <p:ph idx="6" type="subTitle"/>
          </p:nvPr>
        </p:nvSpPr>
        <p:spPr>
          <a:xfrm>
            <a:off x="6353988" y="1965738"/>
            <a:ext cx="24225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Luas Bangunan</a:t>
            </a:r>
            <a:endParaRPr/>
          </a:p>
        </p:txBody>
      </p:sp>
      <p:sp>
        <p:nvSpPr>
          <p:cNvPr id="1380" name="Google Shape;1380;p197"/>
          <p:cNvSpPr txBox="1"/>
          <p:nvPr>
            <p:ph idx="7" type="subTitle"/>
          </p:nvPr>
        </p:nvSpPr>
        <p:spPr>
          <a:xfrm>
            <a:off x="6353988" y="3747913"/>
            <a:ext cx="24225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Kawasan Properti</a:t>
            </a:r>
            <a:endParaRPr/>
          </a:p>
        </p:txBody>
      </p:sp>
      <p:sp>
        <p:nvSpPr>
          <p:cNvPr id="1381" name="Google Shape;1381;p197"/>
          <p:cNvSpPr txBox="1"/>
          <p:nvPr>
            <p:ph idx="4" type="subTitle"/>
          </p:nvPr>
        </p:nvSpPr>
        <p:spPr>
          <a:xfrm>
            <a:off x="6373275" y="3551029"/>
            <a:ext cx="24225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WARD</a:t>
            </a:r>
            <a:endParaRPr/>
          </a:p>
        </p:txBody>
      </p:sp>
      <p:sp>
        <p:nvSpPr>
          <p:cNvPr id="1382" name="Google Shape;1382;p197"/>
          <p:cNvSpPr txBox="1"/>
          <p:nvPr>
            <p:ph idx="8" type="subTitle"/>
          </p:nvPr>
        </p:nvSpPr>
        <p:spPr>
          <a:xfrm>
            <a:off x="3096337" y="3747913"/>
            <a:ext cx="24225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Tahun Terjualnya Properti</a:t>
            </a:r>
            <a:endParaRPr/>
          </a:p>
        </p:txBody>
      </p:sp>
      <p:pic>
        <p:nvPicPr>
          <p:cNvPr id="1383" name="Google Shape;1383;p197"/>
          <p:cNvPicPr preferRelativeResize="0"/>
          <p:nvPr/>
        </p:nvPicPr>
        <p:blipFill rotWithShape="1">
          <a:blip r:embed="rId4">
            <a:alphaModFix/>
          </a:blip>
          <a:srcRect b="0" l="25345" r="51056" t="0"/>
          <a:stretch/>
        </p:blipFill>
        <p:spPr>
          <a:xfrm>
            <a:off x="0" y="0"/>
            <a:ext cx="1819277" cy="5143501"/>
          </a:xfrm>
          <a:prstGeom prst="rect">
            <a:avLst/>
          </a:prstGeom>
          <a:noFill/>
          <a:ln>
            <a:noFill/>
          </a:ln>
        </p:spPr>
      </p:pic>
      <p:cxnSp>
        <p:nvCxnSpPr>
          <p:cNvPr id="1384" name="Google Shape;1384;p197"/>
          <p:cNvCxnSpPr/>
          <p:nvPr/>
        </p:nvCxnSpPr>
        <p:spPr>
          <a:xfrm>
            <a:off x="713775" y="4866870"/>
            <a:ext cx="8446500" cy="0"/>
          </a:xfrm>
          <a:prstGeom prst="straightConnector1">
            <a:avLst/>
          </a:prstGeom>
          <a:noFill/>
          <a:ln cap="flat" cmpd="sng" w="19050">
            <a:solidFill>
              <a:schemeClr val="dk2"/>
            </a:solidFill>
            <a:prstDash val="solid"/>
            <a:round/>
            <a:headEnd len="med" w="med" type="none"/>
            <a:tailEnd len="med" w="med" type="none"/>
          </a:ln>
        </p:spPr>
      </p:cxnSp>
      <p:grpSp>
        <p:nvGrpSpPr>
          <p:cNvPr id="1385" name="Google Shape;1385;p197"/>
          <p:cNvGrpSpPr/>
          <p:nvPr/>
        </p:nvGrpSpPr>
        <p:grpSpPr>
          <a:xfrm>
            <a:off x="2539598" y="3690623"/>
            <a:ext cx="339255" cy="338118"/>
            <a:chOff x="1410227" y="2170510"/>
            <a:chExt cx="310446" cy="309377"/>
          </a:xfrm>
        </p:grpSpPr>
        <p:sp>
          <p:nvSpPr>
            <p:cNvPr id="1386" name="Google Shape;1386;p197"/>
            <p:cNvSpPr/>
            <p:nvPr/>
          </p:nvSpPr>
          <p:spPr>
            <a:xfrm>
              <a:off x="1410227" y="2170510"/>
              <a:ext cx="310446" cy="309377"/>
            </a:xfrm>
            <a:custGeom>
              <a:rect b="b" l="l" r="r" t="t"/>
              <a:pathLst>
                <a:path extrusionOk="0" h="10706" w="10743">
                  <a:moveTo>
                    <a:pt x="1612" y="3389"/>
                  </a:moveTo>
                  <a:cubicBezTo>
                    <a:pt x="1622" y="3389"/>
                    <a:pt x="1632" y="3389"/>
                    <a:pt x="1642" y="3390"/>
                  </a:cubicBezTo>
                  <a:cubicBezTo>
                    <a:pt x="1803" y="3408"/>
                    <a:pt x="1928" y="3551"/>
                    <a:pt x="1928" y="3711"/>
                  </a:cubicBezTo>
                  <a:lnTo>
                    <a:pt x="1928" y="4015"/>
                  </a:lnTo>
                  <a:lnTo>
                    <a:pt x="1303" y="4015"/>
                  </a:lnTo>
                  <a:lnTo>
                    <a:pt x="1303" y="3711"/>
                  </a:lnTo>
                  <a:cubicBezTo>
                    <a:pt x="1303" y="3526"/>
                    <a:pt x="1446" y="3389"/>
                    <a:pt x="1612" y="3389"/>
                  </a:cubicBezTo>
                  <a:close/>
                  <a:moveTo>
                    <a:pt x="8833" y="625"/>
                  </a:moveTo>
                  <a:lnTo>
                    <a:pt x="8833" y="2819"/>
                  </a:lnTo>
                  <a:cubicBezTo>
                    <a:pt x="8458" y="2944"/>
                    <a:pt x="8208" y="3301"/>
                    <a:pt x="8208" y="3711"/>
                  </a:cubicBezTo>
                  <a:lnTo>
                    <a:pt x="8208" y="4015"/>
                  </a:lnTo>
                  <a:lnTo>
                    <a:pt x="8030" y="4015"/>
                  </a:lnTo>
                  <a:cubicBezTo>
                    <a:pt x="7298" y="3337"/>
                    <a:pt x="6371" y="2980"/>
                    <a:pt x="5371" y="2980"/>
                  </a:cubicBezTo>
                  <a:cubicBezTo>
                    <a:pt x="4390" y="2980"/>
                    <a:pt x="3444" y="3337"/>
                    <a:pt x="2731" y="4015"/>
                  </a:cubicBezTo>
                  <a:lnTo>
                    <a:pt x="2552" y="4015"/>
                  </a:lnTo>
                  <a:lnTo>
                    <a:pt x="2552" y="3711"/>
                  </a:lnTo>
                  <a:cubicBezTo>
                    <a:pt x="2552" y="3301"/>
                    <a:pt x="2285" y="2944"/>
                    <a:pt x="1928" y="2819"/>
                  </a:cubicBezTo>
                  <a:lnTo>
                    <a:pt x="1928" y="625"/>
                  </a:lnTo>
                  <a:close/>
                  <a:moveTo>
                    <a:pt x="9142" y="3389"/>
                  </a:moveTo>
                  <a:cubicBezTo>
                    <a:pt x="9152" y="3389"/>
                    <a:pt x="9162" y="3389"/>
                    <a:pt x="9172" y="3390"/>
                  </a:cubicBezTo>
                  <a:cubicBezTo>
                    <a:pt x="9332" y="3408"/>
                    <a:pt x="9457" y="3551"/>
                    <a:pt x="9457" y="3711"/>
                  </a:cubicBezTo>
                  <a:lnTo>
                    <a:pt x="9457" y="4015"/>
                  </a:lnTo>
                  <a:lnTo>
                    <a:pt x="8833" y="4015"/>
                  </a:lnTo>
                  <a:lnTo>
                    <a:pt x="8833" y="3711"/>
                  </a:lnTo>
                  <a:cubicBezTo>
                    <a:pt x="8833" y="3526"/>
                    <a:pt x="8976" y="3389"/>
                    <a:pt x="9142" y="3389"/>
                  </a:cubicBezTo>
                  <a:close/>
                  <a:moveTo>
                    <a:pt x="5371" y="3604"/>
                  </a:moveTo>
                  <a:cubicBezTo>
                    <a:pt x="6246" y="3604"/>
                    <a:pt x="7066" y="3943"/>
                    <a:pt x="7673" y="4550"/>
                  </a:cubicBezTo>
                  <a:cubicBezTo>
                    <a:pt x="7727" y="4621"/>
                    <a:pt x="7816" y="4639"/>
                    <a:pt x="7887" y="4639"/>
                  </a:cubicBezTo>
                  <a:lnTo>
                    <a:pt x="9993" y="4639"/>
                  </a:lnTo>
                  <a:cubicBezTo>
                    <a:pt x="10064" y="4639"/>
                    <a:pt x="10100" y="4693"/>
                    <a:pt x="10100" y="4746"/>
                  </a:cubicBezTo>
                  <a:lnTo>
                    <a:pt x="10100" y="8939"/>
                  </a:lnTo>
                  <a:cubicBezTo>
                    <a:pt x="10100" y="8993"/>
                    <a:pt x="10064" y="9046"/>
                    <a:pt x="9993" y="9046"/>
                  </a:cubicBezTo>
                  <a:lnTo>
                    <a:pt x="7887" y="9046"/>
                  </a:lnTo>
                  <a:cubicBezTo>
                    <a:pt x="7816" y="9046"/>
                    <a:pt x="7727" y="9064"/>
                    <a:pt x="7673" y="9136"/>
                  </a:cubicBezTo>
                  <a:cubicBezTo>
                    <a:pt x="7066" y="9742"/>
                    <a:pt x="6246" y="10081"/>
                    <a:pt x="5371" y="10081"/>
                  </a:cubicBezTo>
                  <a:cubicBezTo>
                    <a:pt x="4515" y="10081"/>
                    <a:pt x="3694" y="9742"/>
                    <a:pt x="3088" y="9136"/>
                  </a:cubicBezTo>
                  <a:cubicBezTo>
                    <a:pt x="3016" y="9064"/>
                    <a:pt x="2945" y="9046"/>
                    <a:pt x="2856" y="9046"/>
                  </a:cubicBezTo>
                  <a:lnTo>
                    <a:pt x="750" y="9046"/>
                  </a:lnTo>
                  <a:cubicBezTo>
                    <a:pt x="697" y="9046"/>
                    <a:pt x="643" y="8993"/>
                    <a:pt x="643" y="8939"/>
                  </a:cubicBezTo>
                  <a:lnTo>
                    <a:pt x="643" y="4746"/>
                  </a:lnTo>
                  <a:cubicBezTo>
                    <a:pt x="643" y="4693"/>
                    <a:pt x="697" y="4639"/>
                    <a:pt x="750" y="4639"/>
                  </a:cubicBezTo>
                  <a:lnTo>
                    <a:pt x="2856" y="4639"/>
                  </a:lnTo>
                  <a:cubicBezTo>
                    <a:pt x="2945" y="4639"/>
                    <a:pt x="3016" y="4621"/>
                    <a:pt x="3088" y="4550"/>
                  </a:cubicBezTo>
                  <a:cubicBezTo>
                    <a:pt x="3694" y="3943"/>
                    <a:pt x="4515" y="3604"/>
                    <a:pt x="5371" y="3604"/>
                  </a:cubicBezTo>
                  <a:close/>
                  <a:moveTo>
                    <a:pt x="340" y="0"/>
                  </a:moveTo>
                  <a:cubicBezTo>
                    <a:pt x="179" y="0"/>
                    <a:pt x="36" y="125"/>
                    <a:pt x="19" y="286"/>
                  </a:cubicBezTo>
                  <a:cubicBezTo>
                    <a:pt x="1" y="482"/>
                    <a:pt x="161" y="625"/>
                    <a:pt x="340" y="625"/>
                  </a:cubicBezTo>
                  <a:lnTo>
                    <a:pt x="1303" y="625"/>
                  </a:lnTo>
                  <a:lnTo>
                    <a:pt x="1303" y="2819"/>
                  </a:lnTo>
                  <a:cubicBezTo>
                    <a:pt x="929" y="2944"/>
                    <a:pt x="679" y="3301"/>
                    <a:pt x="679" y="3711"/>
                  </a:cubicBezTo>
                  <a:lnTo>
                    <a:pt x="679" y="4033"/>
                  </a:lnTo>
                  <a:cubicBezTo>
                    <a:pt x="304" y="4068"/>
                    <a:pt x="19" y="4372"/>
                    <a:pt x="19" y="4746"/>
                  </a:cubicBezTo>
                  <a:lnTo>
                    <a:pt x="19" y="8939"/>
                  </a:lnTo>
                  <a:cubicBezTo>
                    <a:pt x="19" y="9332"/>
                    <a:pt x="358" y="9671"/>
                    <a:pt x="750" y="9671"/>
                  </a:cubicBezTo>
                  <a:lnTo>
                    <a:pt x="2731" y="9671"/>
                  </a:lnTo>
                  <a:cubicBezTo>
                    <a:pt x="3444" y="10349"/>
                    <a:pt x="4390" y="10706"/>
                    <a:pt x="5371" y="10706"/>
                  </a:cubicBezTo>
                  <a:cubicBezTo>
                    <a:pt x="6371" y="10706"/>
                    <a:pt x="7298" y="10349"/>
                    <a:pt x="8030" y="9671"/>
                  </a:cubicBezTo>
                  <a:lnTo>
                    <a:pt x="9993" y="9671"/>
                  </a:lnTo>
                  <a:cubicBezTo>
                    <a:pt x="10403" y="9671"/>
                    <a:pt x="10724" y="9332"/>
                    <a:pt x="10724" y="8939"/>
                  </a:cubicBezTo>
                  <a:lnTo>
                    <a:pt x="10724" y="4746"/>
                  </a:lnTo>
                  <a:cubicBezTo>
                    <a:pt x="10724" y="4372"/>
                    <a:pt x="10439" y="4068"/>
                    <a:pt x="10082" y="4033"/>
                  </a:cubicBezTo>
                  <a:lnTo>
                    <a:pt x="10082" y="3711"/>
                  </a:lnTo>
                  <a:cubicBezTo>
                    <a:pt x="10082" y="3301"/>
                    <a:pt x="9814" y="2944"/>
                    <a:pt x="9457" y="2819"/>
                  </a:cubicBezTo>
                  <a:lnTo>
                    <a:pt x="9457" y="625"/>
                  </a:lnTo>
                  <a:lnTo>
                    <a:pt x="10403" y="625"/>
                  </a:lnTo>
                  <a:cubicBezTo>
                    <a:pt x="10564" y="625"/>
                    <a:pt x="10706" y="518"/>
                    <a:pt x="10724" y="357"/>
                  </a:cubicBezTo>
                  <a:cubicBezTo>
                    <a:pt x="10742" y="161"/>
                    <a:pt x="10599" y="0"/>
                    <a:pt x="10421"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7"/>
            <p:cNvSpPr/>
            <p:nvPr/>
          </p:nvSpPr>
          <p:spPr>
            <a:xfrm>
              <a:off x="1512323" y="2328785"/>
              <a:ext cx="68083" cy="78399"/>
            </a:xfrm>
            <a:custGeom>
              <a:rect b="b" l="l" r="r" t="t"/>
              <a:pathLst>
                <a:path extrusionOk="0" h="2713" w="2356">
                  <a:moveTo>
                    <a:pt x="1178" y="1107"/>
                  </a:moveTo>
                  <a:lnTo>
                    <a:pt x="1357" y="1571"/>
                  </a:lnTo>
                  <a:lnTo>
                    <a:pt x="1000" y="1571"/>
                  </a:lnTo>
                  <a:lnTo>
                    <a:pt x="1178" y="1107"/>
                  </a:lnTo>
                  <a:close/>
                  <a:moveTo>
                    <a:pt x="1178" y="1"/>
                  </a:moveTo>
                  <a:cubicBezTo>
                    <a:pt x="1035" y="1"/>
                    <a:pt x="911" y="90"/>
                    <a:pt x="839" y="233"/>
                  </a:cubicBezTo>
                  <a:lnTo>
                    <a:pt x="54" y="2285"/>
                  </a:lnTo>
                  <a:cubicBezTo>
                    <a:pt x="1" y="2445"/>
                    <a:pt x="90" y="2624"/>
                    <a:pt x="250" y="2695"/>
                  </a:cubicBezTo>
                  <a:cubicBezTo>
                    <a:pt x="286" y="2707"/>
                    <a:pt x="322" y="2713"/>
                    <a:pt x="358" y="2713"/>
                  </a:cubicBezTo>
                  <a:cubicBezTo>
                    <a:pt x="484" y="2713"/>
                    <a:pt x="601" y="2642"/>
                    <a:pt x="643" y="2517"/>
                  </a:cubicBezTo>
                  <a:lnTo>
                    <a:pt x="768" y="2195"/>
                  </a:lnTo>
                  <a:lnTo>
                    <a:pt x="1589" y="2195"/>
                  </a:lnTo>
                  <a:lnTo>
                    <a:pt x="1713" y="2517"/>
                  </a:lnTo>
                  <a:cubicBezTo>
                    <a:pt x="1749" y="2642"/>
                    <a:pt x="1874" y="2713"/>
                    <a:pt x="1999" y="2713"/>
                  </a:cubicBezTo>
                  <a:cubicBezTo>
                    <a:pt x="2035" y="2713"/>
                    <a:pt x="2070" y="2713"/>
                    <a:pt x="2106" y="2695"/>
                  </a:cubicBezTo>
                  <a:cubicBezTo>
                    <a:pt x="2267" y="2642"/>
                    <a:pt x="2356" y="2445"/>
                    <a:pt x="2284" y="2285"/>
                  </a:cubicBezTo>
                  <a:lnTo>
                    <a:pt x="1517" y="233"/>
                  </a:lnTo>
                  <a:cubicBezTo>
                    <a:pt x="1464" y="90"/>
                    <a:pt x="1321" y="1"/>
                    <a:pt x="1178"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7"/>
            <p:cNvSpPr/>
            <p:nvPr/>
          </p:nvSpPr>
          <p:spPr>
            <a:xfrm>
              <a:off x="1590174" y="2329160"/>
              <a:ext cx="40254" cy="78543"/>
            </a:xfrm>
            <a:custGeom>
              <a:rect b="b" l="l" r="r" t="t"/>
              <a:pathLst>
                <a:path extrusionOk="0" h="2718" w="1393">
                  <a:moveTo>
                    <a:pt x="303" y="1"/>
                  </a:moveTo>
                  <a:cubicBezTo>
                    <a:pt x="132" y="1"/>
                    <a:pt x="1" y="148"/>
                    <a:pt x="1" y="309"/>
                  </a:cubicBezTo>
                  <a:lnTo>
                    <a:pt x="1" y="2414"/>
                  </a:lnTo>
                  <a:cubicBezTo>
                    <a:pt x="1" y="2557"/>
                    <a:pt x="108" y="2682"/>
                    <a:pt x="268" y="2700"/>
                  </a:cubicBezTo>
                  <a:cubicBezTo>
                    <a:pt x="286" y="2718"/>
                    <a:pt x="286" y="2718"/>
                    <a:pt x="536" y="2718"/>
                  </a:cubicBezTo>
                  <a:lnTo>
                    <a:pt x="1054" y="2718"/>
                  </a:lnTo>
                  <a:cubicBezTo>
                    <a:pt x="1214" y="2718"/>
                    <a:pt x="1357" y="2593"/>
                    <a:pt x="1357" y="2432"/>
                  </a:cubicBezTo>
                  <a:cubicBezTo>
                    <a:pt x="1393" y="2236"/>
                    <a:pt x="1232" y="2093"/>
                    <a:pt x="1054" y="2093"/>
                  </a:cubicBezTo>
                  <a:lnTo>
                    <a:pt x="643" y="2093"/>
                  </a:lnTo>
                  <a:lnTo>
                    <a:pt x="643" y="327"/>
                  </a:lnTo>
                  <a:cubicBezTo>
                    <a:pt x="643" y="148"/>
                    <a:pt x="518" y="24"/>
                    <a:pt x="358" y="6"/>
                  </a:cubicBezTo>
                  <a:cubicBezTo>
                    <a:pt x="339" y="2"/>
                    <a:pt x="321" y="1"/>
                    <a:pt x="303"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97"/>
            <p:cNvSpPr/>
            <p:nvPr/>
          </p:nvSpPr>
          <p:spPr>
            <a:xfrm>
              <a:off x="1638664" y="2328785"/>
              <a:ext cx="44358" cy="78919"/>
            </a:xfrm>
            <a:custGeom>
              <a:rect b="b" l="l" r="r" t="t"/>
              <a:pathLst>
                <a:path extrusionOk="0" h="2731" w="1535">
                  <a:moveTo>
                    <a:pt x="321" y="1"/>
                  </a:moveTo>
                  <a:cubicBezTo>
                    <a:pt x="143" y="1"/>
                    <a:pt x="0" y="144"/>
                    <a:pt x="0" y="322"/>
                  </a:cubicBezTo>
                  <a:lnTo>
                    <a:pt x="0" y="2410"/>
                  </a:lnTo>
                  <a:cubicBezTo>
                    <a:pt x="0" y="2588"/>
                    <a:pt x="143" y="2731"/>
                    <a:pt x="321" y="2731"/>
                  </a:cubicBezTo>
                  <a:lnTo>
                    <a:pt x="1195" y="2731"/>
                  </a:lnTo>
                  <a:cubicBezTo>
                    <a:pt x="1356" y="2731"/>
                    <a:pt x="1499" y="2606"/>
                    <a:pt x="1517" y="2445"/>
                  </a:cubicBezTo>
                  <a:cubicBezTo>
                    <a:pt x="1534" y="2267"/>
                    <a:pt x="1374" y="2106"/>
                    <a:pt x="1195" y="2106"/>
                  </a:cubicBezTo>
                  <a:lnTo>
                    <a:pt x="625" y="2106"/>
                  </a:lnTo>
                  <a:lnTo>
                    <a:pt x="625" y="1678"/>
                  </a:lnTo>
                  <a:lnTo>
                    <a:pt x="1124" y="1678"/>
                  </a:lnTo>
                  <a:cubicBezTo>
                    <a:pt x="1285" y="1678"/>
                    <a:pt x="1427" y="1571"/>
                    <a:pt x="1445" y="1410"/>
                  </a:cubicBezTo>
                  <a:cubicBezTo>
                    <a:pt x="1463" y="1214"/>
                    <a:pt x="1320" y="1054"/>
                    <a:pt x="1124" y="1054"/>
                  </a:cubicBezTo>
                  <a:lnTo>
                    <a:pt x="625" y="1054"/>
                  </a:lnTo>
                  <a:lnTo>
                    <a:pt x="625" y="643"/>
                  </a:lnTo>
                  <a:lnTo>
                    <a:pt x="1195" y="643"/>
                  </a:lnTo>
                  <a:cubicBezTo>
                    <a:pt x="1356" y="643"/>
                    <a:pt x="1499" y="518"/>
                    <a:pt x="1517" y="358"/>
                  </a:cubicBezTo>
                  <a:cubicBezTo>
                    <a:pt x="1534" y="161"/>
                    <a:pt x="1374" y="1"/>
                    <a:pt x="119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7"/>
            <p:cNvSpPr/>
            <p:nvPr/>
          </p:nvSpPr>
          <p:spPr>
            <a:xfrm>
              <a:off x="1447881" y="2328900"/>
              <a:ext cx="59818" cy="78803"/>
            </a:xfrm>
            <a:custGeom>
              <a:rect b="b" l="l" r="r" t="t"/>
              <a:pathLst>
                <a:path extrusionOk="0" h="2727" w="2070">
                  <a:moveTo>
                    <a:pt x="1055" y="1"/>
                  </a:moveTo>
                  <a:cubicBezTo>
                    <a:pt x="953" y="1"/>
                    <a:pt x="844" y="15"/>
                    <a:pt x="732" y="50"/>
                  </a:cubicBezTo>
                  <a:cubicBezTo>
                    <a:pt x="428" y="140"/>
                    <a:pt x="214" y="389"/>
                    <a:pt x="161" y="693"/>
                  </a:cubicBezTo>
                  <a:cubicBezTo>
                    <a:pt x="125" y="960"/>
                    <a:pt x="250" y="1246"/>
                    <a:pt x="482" y="1389"/>
                  </a:cubicBezTo>
                  <a:cubicBezTo>
                    <a:pt x="500" y="1406"/>
                    <a:pt x="518" y="1406"/>
                    <a:pt x="536" y="1424"/>
                  </a:cubicBezTo>
                  <a:cubicBezTo>
                    <a:pt x="536" y="1424"/>
                    <a:pt x="821" y="1549"/>
                    <a:pt x="1160" y="1674"/>
                  </a:cubicBezTo>
                  <a:cubicBezTo>
                    <a:pt x="1285" y="1728"/>
                    <a:pt x="1410" y="1799"/>
                    <a:pt x="1392" y="1906"/>
                  </a:cubicBezTo>
                  <a:cubicBezTo>
                    <a:pt x="1374" y="1977"/>
                    <a:pt x="1267" y="2102"/>
                    <a:pt x="1089" y="2102"/>
                  </a:cubicBezTo>
                  <a:cubicBezTo>
                    <a:pt x="892" y="2102"/>
                    <a:pt x="696" y="2013"/>
                    <a:pt x="589" y="1888"/>
                  </a:cubicBezTo>
                  <a:cubicBezTo>
                    <a:pt x="522" y="1821"/>
                    <a:pt x="435" y="1785"/>
                    <a:pt x="349" y="1785"/>
                  </a:cubicBezTo>
                  <a:cubicBezTo>
                    <a:pt x="274" y="1785"/>
                    <a:pt x="201" y="1812"/>
                    <a:pt x="143" y="1870"/>
                  </a:cubicBezTo>
                  <a:cubicBezTo>
                    <a:pt x="18" y="1977"/>
                    <a:pt x="0" y="2174"/>
                    <a:pt x="125" y="2316"/>
                  </a:cubicBezTo>
                  <a:cubicBezTo>
                    <a:pt x="357" y="2566"/>
                    <a:pt x="714" y="2727"/>
                    <a:pt x="1089" y="2727"/>
                  </a:cubicBezTo>
                  <a:cubicBezTo>
                    <a:pt x="1553" y="2727"/>
                    <a:pt x="1945" y="2423"/>
                    <a:pt x="2016" y="2013"/>
                  </a:cubicBezTo>
                  <a:cubicBezTo>
                    <a:pt x="2070" y="1692"/>
                    <a:pt x="1927" y="1282"/>
                    <a:pt x="1374" y="1085"/>
                  </a:cubicBezTo>
                  <a:cubicBezTo>
                    <a:pt x="1124" y="996"/>
                    <a:pt x="892" y="889"/>
                    <a:pt x="821" y="853"/>
                  </a:cubicBezTo>
                  <a:cubicBezTo>
                    <a:pt x="785" y="835"/>
                    <a:pt x="785" y="800"/>
                    <a:pt x="785" y="782"/>
                  </a:cubicBezTo>
                  <a:cubicBezTo>
                    <a:pt x="785" y="746"/>
                    <a:pt x="803" y="675"/>
                    <a:pt x="910" y="657"/>
                  </a:cubicBezTo>
                  <a:cubicBezTo>
                    <a:pt x="959" y="641"/>
                    <a:pt x="1009" y="634"/>
                    <a:pt x="1056" y="634"/>
                  </a:cubicBezTo>
                  <a:cubicBezTo>
                    <a:pt x="1267" y="634"/>
                    <a:pt x="1445" y="767"/>
                    <a:pt x="1445" y="782"/>
                  </a:cubicBezTo>
                  <a:lnTo>
                    <a:pt x="1445" y="764"/>
                  </a:lnTo>
                  <a:cubicBezTo>
                    <a:pt x="1499" y="818"/>
                    <a:pt x="1570" y="853"/>
                    <a:pt x="1642" y="853"/>
                  </a:cubicBezTo>
                  <a:cubicBezTo>
                    <a:pt x="1820" y="853"/>
                    <a:pt x="1963" y="711"/>
                    <a:pt x="1963" y="532"/>
                  </a:cubicBezTo>
                  <a:cubicBezTo>
                    <a:pt x="1963" y="425"/>
                    <a:pt x="1909" y="336"/>
                    <a:pt x="1838" y="282"/>
                  </a:cubicBezTo>
                  <a:cubicBezTo>
                    <a:pt x="1781" y="239"/>
                    <a:pt x="1470" y="1"/>
                    <a:pt x="105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197"/>
          <p:cNvGrpSpPr/>
          <p:nvPr/>
        </p:nvGrpSpPr>
        <p:grpSpPr>
          <a:xfrm>
            <a:off x="2574450" y="1906480"/>
            <a:ext cx="301161" cy="339535"/>
            <a:chOff x="3299850" y="238575"/>
            <a:chExt cx="427725" cy="482225"/>
          </a:xfrm>
        </p:grpSpPr>
        <p:sp>
          <p:nvSpPr>
            <p:cNvPr id="1392" name="Google Shape;1392;p197"/>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3" name="Google Shape;1393;p197"/>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4" name="Google Shape;1394;p197"/>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5" name="Google Shape;1395;p197"/>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6" name="Google Shape;1396;p197"/>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97" name="Google Shape;1397;p197"/>
          <p:cNvGrpSpPr/>
          <p:nvPr/>
        </p:nvGrpSpPr>
        <p:grpSpPr>
          <a:xfrm>
            <a:off x="5806202" y="3689583"/>
            <a:ext cx="298996" cy="340204"/>
            <a:chOff x="1516475" y="238075"/>
            <a:chExt cx="424650" cy="483175"/>
          </a:xfrm>
        </p:grpSpPr>
        <p:sp>
          <p:nvSpPr>
            <p:cNvPr id="1398" name="Google Shape;1398;p197"/>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9" name="Google Shape;1399;p197"/>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00" name="Google Shape;1400;p197"/>
          <p:cNvGrpSpPr/>
          <p:nvPr/>
        </p:nvGrpSpPr>
        <p:grpSpPr>
          <a:xfrm>
            <a:off x="5773758" y="1906139"/>
            <a:ext cx="344622" cy="340204"/>
            <a:chOff x="6238300" y="1426975"/>
            <a:chExt cx="489450" cy="483175"/>
          </a:xfrm>
        </p:grpSpPr>
        <p:sp>
          <p:nvSpPr>
            <p:cNvPr id="1401" name="Google Shape;1401;p197"/>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2" name="Google Shape;1402;p197"/>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3" name="Google Shape;1403;p197"/>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pic>
        <p:nvPicPr>
          <p:cNvPr id="1408" name="Google Shape;1408;p198"/>
          <p:cNvPicPr preferRelativeResize="0"/>
          <p:nvPr/>
        </p:nvPicPr>
        <p:blipFill rotWithShape="1">
          <a:blip r:embed="rId3">
            <a:alphaModFix/>
          </a:blip>
          <a:srcRect b="4794" l="39360" r="-507" t="43651"/>
          <a:stretch/>
        </p:blipFill>
        <p:spPr>
          <a:xfrm flipH="1">
            <a:off x="-25" y="0"/>
            <a:ext cx="9143999" cy="5143501"/>
          </a:xfrm>
          <a:prstGeom prst="rect">
            <a:avLst/>
          </a:prstGeom>
          <a:noFill/>
          <a:ln>
            <a:noFill/>
          </a:ln>
        </p:spPr>
      </p:pic>
      <p:sp>
        <p:nvSpPr>
          <p:cNvPr id="1409" name="Google Shape;1409;p198"/>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98"/>
          <p:cNvSpPr txBox="1"/>
          <p:nvPr>
            <p:ph idx="1" type="subTitle"/>
          </p:nvPr>
        </p:nvSpPr>
        <p:spPr>
          <a:xfrm>
            <a:off x="4359075" y="1964325"/>
            <a:ext cx="4073400" cy="2052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Clr>
                <a:srgbClr val="273D40"/>
              </a:buClr>
              <a:buSzPts val="600"/>
              <a:buFont typeface="Arial"/>
              <a:buNone/>
            </a:pPr>
            <a:r>
              <a:rPr lang="en"/>
              <a:t>Maksimal allowance yang wajar untuk bisnis real estate adalah 20% (Investopedia, 2017) </a:t>
            </a:r>
            <a:endParaRPr/>
          </a:p>
          <a:p>
            <a:pPr indent="0" lvl="0" marL="0" rtl="0" algn="just">
              <a:spcBef>
                <a:spcPts val="0"/>
              </a:spcBef>
              <a:spcAft>
                <a:spcPts val="0"/>
              </a:spcAft>
              <a:buClr>
                <a:srgbClr val="273D40"/>
              </a:buClr>
              <a:buSzPts val="600"/>
              <a:buFont typeface="Arial"/>
              <a:buNone/>
            </a:pPr>
            <a:r>
              <a:t/>
            </a:r>
            <a:endParaRPr/>
          </a:p>
          <a:p>
            <a:pPr indent="0" lvl="0" marL="0" rtl="0" algn="just">
              <a:spcBef>
                <a:spcPts val="0"/>
              </a:spcBef>
              <a:spcAft>
                <a:spcPts val="0"/>
              </a:spcAft>
              <a:buClr>
                <a:srgbClr val="273D40"/>
              </a:buClr>
              <a:buSzPts val="600"/>
              <a:buFont typeface="Arial"/>
              <a:buNone/>
            </a:pPr>
            <a:r>
              <a:rPr lang="en"/>
              <a:t>Model yang kami buat dapat memenuhi batas allowance yang wajar untuk harga properti di atas 100,000 USD.</a:t>
            </a:r>
            <a:endParaRPr/>
          </a:p>
        </p:txBody>
      </p:sp>
      <p:sp>
        <p:nvSpPr>
          <p:cNvPr id="1411" name="Google Shape;1411;p198"/>
          <p:cNvSpPr txBox="1"/>
          <p:nvPr>
            <p:ph type="title"/>
          </p:nvPr>
        </p:nvSpPr>
        <p:spPr>
          <a:xfrm>
            <a:off x="4359075" y="618925"/>
            <a:ext cx="3844800" cy="127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Maximal Allowance</a:t>
            </a:r>
            <a:endParaRPr sz="4000"/>
          </a:p>
        </p:txBody>
      </p:sp>
      <p:pic>
        <p:nvPicPr>
          <p:cNvPr id="1412" name="Google Shape;1412;p198"/>
          <p:cNvPicPr preferRelativeResize="0"/>
          <p:nvPr/>
        </p:nvPicPr>
        <p:blipFill rotWithShape="1">
          <a:blip r:embed="rId4">
            <a:alphaModFix/>
          </a:blip>
          <a:srcRect b="-19953" l="42154" r="680" t="34278"/>
          <a:stretch/>
        </p:blipFill>
        <p:spPr>
          <a:xfrm flipH="1">
            <a:off x="-1114925" y="1628500"/>
            <a:ext cx="4671600" cy="4671600"/>
          </a:xfrm>
          <a:prstGeom prst="ellipse">
            <a:avLst/>
          </a:prstGeom>
          <a:noFill/>
          <a:ln>
            <a:noFill/>
          </a:ln>
        </p:spPr>
      </p:pic>
      <p:cxnSp>
        <p:nvCxnSpPr>
          <p:cNvPr id="1413" name="Google Shape;1413;p198"/>
          <p:cNvCxnSpPr/>
          <p:nvPr/>
        </p:nvCxnSpPr>
        <p:spPr>
          <a:xfrm>
            <a:off x="4160475" y="1996675"/>
            <a:ext cx="5248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99"/>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Meminimalisir Error</a:t>
            </a:r>
            <a:endParaRPr/>
          </a:p>
        </p:txBody>
      </p:sp>
      <p:sp>
        <p:nvSpPr>
          <p:cNvPr id="1419" name="Google Shape;1419;p199"/>
          <p:cNvSpPr txBox="1"/>
          <p:nvPr>
            <p:ph idx="1" type="body"/>
          </p:nvPr>
        </p:nvSpPr>
        <p:spPr>
          <a:xfrm>
            <a:off x="932225" y="2938300"/>
            <a:ext cx="7279500" cy="17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Sebelum pemodelan:</a:t>
            </a:r>
            <a:endParaRPr sz="1400"/>
          </a:p>
          <a:p>
            <a:pPr indent="0" lvl="0" marL="0" rtl="0" algn="l">
              <a:spcBef>
                <a:spcPts val="1000"/>
              </a:spcBef>
              <a:spcAft>
                <a:spcPts val="0"/>
              </a:spcAft>
              <a:buNone/>
            </a:pPr>
            <a:r>
              <a:rPr lang="en" sz="1400"/>
              <a:t>harga Qualified - harga Unqualified = 846,000 USD - 339,500 USD = 506,500 USD </a:t>
            </a:r>
            <a:endParaRPr sz="1400"/>
          </a:p>
          <a:p>
            <a:pPr indent="0" lvl="0" marL="0" rtl="0" algn="l">
              <a:spcBef>
                <a:spcPts val="1000"/>
              </a:spcBef>
              <a:spcAft>
                <a:spcPts val="0"/>
              </a:spcAft>
              <a:buNone/>
            </a:pPr>
            <a:r>
              <a:rPr lang="en" sz="1400"/>
              <a:t>Setelah pemodelan:</a:t>
            </a:r>
            <a:endParaRPr sz="1400"/>
          </a:p>
          <a:p>
            <a:pPr indent="0" lvl="0" marL="0" rtl="0" algn="l">
              <a:spcBef>
                <a:spcPts val="1000"/>
              </a:spcBef>
              <a:spcAft>
                <a:spcPts val="0"/>
              </a:spcAft>
              <a:buNone/>
            </a:pPr>
            <a:r>
              <a:rPr lang="en" sz="1400"/>
              <a:t>MAE = 66,995 USD </a:t>
            </a:r>
            <a:endParaRPr sz="1400"/>
          </a:p>
          <a:p>
            <a:pPr indent="0" lvl="0" marL="0" rtl="0" algn="l">
              <a:spcBef>
                <a:spcPts val="1000"/>
              </a:spcBef>
              <a:spcAft>
                <a:spcPts val="1000"/>
              </a:spcAft>
              <a:buNone/>
            </a:pPr>
            <a:r>
              <a:rPr lang="en" sz="1400"/>
              <a:t>Maka kerugian yang bisa diminimalisir adalah = 506,500 USD - 66,995 USD = 439,505 USD</a:t>
            </a:r>
            <a:endParaRPr sz="1400"/>
          </a:p>
        </p:txBody>
      </p:sp>
      <p:sp>
        <p:nvSpPr>
          <p:cNvPr id="1420" name="Google Shape;1420;p199"/>
          <p:cNvSpPr txBox="1"/>
          <p:nvPr/>
        </p:nvSpPr>
        <p:spPr>
          <a:xfrm>
            <a:off x="932225" y="1092588"/>
            <a:ext cx="72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a:solidFill>
                  <a:schemeClr val="lt1"/>
                </a:solidFill>
                <a:latin typeface="Anaheim"/>
                <a:ea typeface="Anaheim"/>
                <a:cs typeface="Anaheim"/>
                <a:sym typeface="Anaheim"/>
              </a:rPr>
              <a:t>Model terbaik dengan tuning dan tanpa outlier memiliki rata-rata error +- 66,995 USD atau setara dengan 12,72% dari harga.</a:t>
            </a:r>
            <a:endParaRPr/>
          </a:p>
        </p:txBody>
      </p:sp>
      <p:pic>
        <p:nvPicPr>
          <p:cNvPr id="1421" name="Google Shape;1421;p199"/>
          <p:cNvPicPr preferRelativeResize="0"/>
          <p:nvPr/>
        </p:nvPicPr>
        <p:blipFill rotWithShape="1">
          <a:blip r:embed="rId3">
            <a:alphaModFix/>
          </a:blip>
          <a:srcRect b="0" l="0" r="27714" t="0"/>
          <a:stretch/>
        </p:blipFill>
        <p:spPr>
          <a:xfrm>
            <a:off x="2062125" y="1773525"/>
            <a:ext cx="5019751" cy="1049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00"/>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Memotong Biaya Survey</a:t>
            </a:r>
            <a:endParaRPr/>
          </a:p>
        </p:txBody>
      </p:sp>
      <p:sp>
        <p:nvSpPr>
          <p:cNvPr id="1427" name="Google Shape;1427;p200"/>
          <p:cNvSpPr txBox="1"/>
          <p:nvPr>
            <p:ph idx="1" type="body"/>
          </p:nvPr>
        </p:nvSpPr>
        <p:spPr>
          <a:xfrm>
            <a:off x="932225" y="1283750"/>
            <a:ext cx="7279500" cy="31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BIAYA SURVEY = 450 USD / survey (Angi, 2018) </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waktu pengerjaan: </a:t>
            </a:r>
            <a:endParaRPr sz="1400"/>
          </a:p>
          <a:p>
            <a:pPr indent="0" lvl="0" marL="0" rtl="0" algn="l">
              <a:spcBef>
                <a:spcPts val="0"/>
              </a:spcBef>
              <a:spcAft>
                <a:spcPts val="0"/>
              </a:spcAft>
              <a:buNone/>
            </a:pPr>
            <a:r>
              <a:rPr lang="en" sz="1400"/>
              <a:t>1 survey = 8 jam/hari</a:t>
            </a:r>
            <a:endParaRPr sz="1400"/>
          </a:p>
          <a:p>
            <a:pPr indent="0" lvl="0" marL="0" rtl="0" algn="l">
              <a:spcBef>
                <a:spcPts val="0"/>
              </a:spcBef>
              <a:spcAft>
                <a:spcPts val="0"/>
              </a:spcAft>
              <a:buNone/>
            </a:pPr>
            <a:r>
              <a:rPr lang="en" sz="1400"/>
              <a:t>1 minggu = 5x survey </a:t>
            </a:r>
            <a:endParaRPr sz="1400"/>
          </a:p>
          <a:p>
            <a:pPr indent="0" lvl="0" marL="0" rtl="0" algn="l">
              <a:spcBef>
                <a:spcPts val="0"/>
              </a:spcBef>
              <a:spcAft>
                <a:spcPts val="0"/>
              </a:spcAft>
              <a:buNone/>
            </a:pPr>
            <a:r>
              <a:rPr lang="en" sz="1400"/>
              <a:t>1 tahun = 5 * 52 minggu = 260x survey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Total Biaya Survey Setiap tahun: </a:t>
            </a:r>
            <a:endParaRPr sz="1400"/>
          </a:p>
          <a:p>
            <a:pPr indent="0" lvl="0" marL="0" rtl="0" algn="l">
              <a:spcBef>
                <a:spcPts val="0"/>
              </a:spcBef>
              <a:spcAft>
                <a:spcPts val="0"/>
              </a:spcAft>
              <a:buNone/>
            </a:pPr>
            <a:r>
              <a:rPr lang="en" sz="1400"/>
              <a:t>jumlah survey 1 tahun * biaya per-survey = 260 * 450 USD = </a:t>
            </a:r>
            <a:r>
              <a:rPr b="1" lang="en" sz="1400"/>
              <a:t>117,000 USD</a:t>
            </a:r>
            <a:endParaRPr b="1" sz="1400"/>
          </a:p>
        </p:txBody>
      </p:sp>
      <p:sp>
        <p:nvSpPr>
          <p:cNvPr id="1428" name="Google Shape;1428;p200"/>
          <p:cNvSpPr txBox="1"/>
          <p:nvPr/>
        </p:nvSpPr>
        <p:spPr>
          <a:xfrm>
            <a:off x="932250" y="3637225"/>
            <a:ext cx="72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a:solidFill>
                  <a:schemeClr val="lt1"/>
                </a:solidFill>
                <a:latin typeface="Anaheim"/>
                <a:ea typeface="Anaheim"/>
                <a:cs typeface="Anaheim"/>
                <a:sym typeface="Anaheim"/>
              </a:rPr>
              <a:t>Dengan bantuan Machine Learning, bila diasumsikan jasa surveyor tidak digunakan sama sekali, maka kita dapat </a:t>
            </a:r>
            <a:r>
              <a:rPr b="1" lang="en">
                <a:solidFill>
                  <a:schemeClr val="lt1"/>
                </a:solidFill>
                <a:latin typeface="Anaheim"/>
                <a:ea typeface="Anaheim"/>
                <a:cs typeface="Anaheim"/>
                <a:sym typeface="Anaheim"/>
              </a:rPr>
              <a:t>menghemat biaya sebesar 117,000 USD/surveyor tiap tahunnya</a:t>
            </a:r>
            <a:r>
              <a:rPr lang="en">
                <a:solidFill>
                  <a:schemeClr val="lt1"/>
                </a:solidFill>
                <a:latin typeface="Anaheim"/>
                <a:ea typeface="Anaheim"/>
                <a:cs typeface="Anaheim"/>
                <a:sym typeface="Anaheim"/>
              </a:rPr>
              <a:t>.</a:t>
            </a:r>
            <a:endParaRPr>
              <a:solidFill>
                <a:schemeClr val="lt1"/>
              </a:solidFill>
              <a:latin typeface="Anaheim"/>
              <a:ea typeface="Anaheim"/>
              <a:cs typeface="Anaheim"/>
              <a:sym typeface="Anahei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01"/>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Recommendation</a:t>
            </a:r>
            <a:endParaRPr/>
          </a:p>
        </p:txBody>
      </p:sp>
      <p:sp>
        <p:nvSpPr>
          <p:cNvPr id="1434" name="Google Shape;1434;p201"/>
          <p:cNvSpPr txBox="1"/>
          <p:nvPr>
            <p:ph idx="4294967295" type="body"/>
          </p:nvPr>
        </p:nvSpPr>
        <p:spPr>
          <a:xfrm>
            <a:off x="713225" y="1361175"/>
            <a:ext cx="7717500" cy="28119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en"/>
              <a:t>Membuat pemodelan untuk properti berjenis </a:t>
            </a:r>
            <a:r>
              <a:rPr b="1" lang="en"/>
              <a:t>Condominium</a:t>
            </a:r>
            <a:r>
              <a:rPr lang="en"/>
              <a:t> sehingga bisa menjangkau prediksi harga seluruh properti di daerah Washington DC. </a:t>
            </a:r>
            <a:endParaRPr/>
          </a:p>
          <a:p>
            <a:pPr indent="-317500" lvl="0" marL="457200" rtl="0" algn="just">
              <a:lnSpc>
                <a:spcPct val="115000"/>
              </a:lnSpc>
              <a:spcBef>
                <a:spcPts val="0"/>
              </a:spcBef>
              <a:spcAft>
                <a:spcPts val="0"/>
              </a:spcAft>
              <a:buSzPts val="1400"/>
              <a:buChar char="❖"/>
            </a:pPr>
            <a:r>
              <a:rPr lang="en"/>
              <a:t>Melakukan tuning </a:t>
            </a:r>
            <a:r>
              <a:rPr b="1" lang="en"/>
              <a:t>hyperparameter</a:t>
            </a:r>
            <a:r>
              <a:rPr lang="en"/>
              <a:t> yang lebih </a:t>
            </a:r>
            <a:r>
              <a:rPr b="1" lang="en"/>
              <a:t>banyak</a:t>
            </a:r>
            <a:r>
              <a:rPr lang="en"/>
              <a:t> untuk meningkatkan performa model. </a:t>
            </a:r>
            <a:endParaRPr/>
          </a:p>
          <a:p>
            <a:pPr indent="-317500" lvl="0" marL="457200" rtl="0" algn="just">
              <a:lnSpc>
                <a:spcPct val="115000"/>
              </a:lnSpc>
              <a:spcBef>
                <a:spcPts val="0"/>
              </a:spcBef>
              <a:spcAft>
                <a:spcPts val="0"/>
              </a:spcAft>
              <a:buSzPts val="1400"/>
              <a:buChar char="❖"/>
            </a:pPr>
            <a:r>
              <a:rPr lang="en"/>
              <a:t>Menambahkan </a:t>
            </a:r>
            <a:r>
              <a:rPr b="1" lang="en"/>
              <a:t>fitur lain </a:t>
            </a:r>
            <a:r>
              <a:rPr lang="en"/>
              <a:t>seperti jarak ke public service, jumlah transportasi, dan lain sebagainya. </a:t>
            </a:r>
            <a:endParaRPr/>
          </a:p>
          <a:p>
            <a:pPr indent="-317500" lvl="0" marL="457200" rtl="0" algn="just">
              <a:lnSpc>
                <a:spcPct val="115000"/>
              </a:lnSpc>
              <a:spcBef>
                <a:spcPts val="0"/>
              </a:spcBef>
              <a:spcAft>
                <a:spcPts val="0"/>
              </a:spcAft>
              <a:buSzPts val="1400"/>
              <a:buChar char="❖"/>
            </a:pPr>
            <a:r>
              <a:rPr b="1" lang="en"/>
              <a:t>Menambah</a:t>
            </a:r>
            <a:r>
              <a:rPr lang="en"/>
              <a:t> jumlah </a:t>
            </a:r>
            <a:r>
              <a:rPr b="1" lang="en"/>
              <a:t>data</a:t>
            </a:r>
            <a:r>
              <a:rPr lang="en"/>
              <a:t> khususnya pada range price </a:t>
            </a:r>
            <a:r>
              <a:rPr b="1" lang="en"/>
              <a:t>di bawah 100.000 USD</a:t>
            </a:r>
            <a:r>
              <a:rPr lang="en"/>
              <a:t> untuk memperoleh nilai MAPE yang lebih kecil. </a:t>
            </a:r>
            <a:endParaRPr/>
          </a:p>
          <a:p>
            <a:pPr indent="-317500" lvl="0" marL="457200" rtl="0" algn="just">
              <a:lnSpc>
                <a:spcPct val="115000"/>
              </a:lnSpc>
              <a:spcBef>
                <a:spcPts val="0"/>
              </a:spcBef>
              <a:spcAft>
                <a:spcPts val="0"/>
              </a:spcAft>
              <a:buSzPts val="1400"/>
              <a:buChar char="❖"/>
            </a:pPr>
            <a:r>
              <a:rPr lang="en"/>
              <a:t>Melakukan </a:t>
            </a:r>
            <a:r>
              <a:rPr b="1" lang="en"/>
              <a:t>feature selection </a:t>
            </a:r>
            <a:r>
              <a:rPr lang="en"/>
              <a:t>yang bisa meningkatkan performa model menjadi lebih signifikan seperti memanfaatkan hasil dari feature importance. </a:t>
            </a:r>
            <a:endParaRPr/>
          </a:p>
          <a:p>
            <a:pPr indent="-317500" lvl="0" marL="457200" rtl="0" algn="just">
              <a:lnSpc>
                <a:spcPct val="115000"/>
              </a:lnSpc>
              <a:spcBef>
                <a:spcPts val="0"/>
              </a:spcBef>
              <a:spcAft>
                <a:spcPts val="0"/>
              </a:spcAft>
              <a:buSzPts val="1400"/>
              <a:buChar char="❖"/>
            </a:pPr>
            <a:r>
              <a:rPr b="1" lang="en"/>
              <a:t>Melakukan pemodelan clustering </a:t>
            </a:r>
            <a:r>
              <a:rPr lang="en"/>
              <a:t>untuk harga properti dengan machine learning seperti DBSCAN, Agglomerative Clustering, K-Means Clustering, dan lain sebagainya.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2"/>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a:t>
            </a:r>
            <a:r>
              <a:rPr lang="en"/>
              <a:t> Recommendation</a:t>
            </a:r>
            <a:endParaRPr/>
          </a:p>
        </p:txBody>
      </p:sp>
      <p:sp>
        <p:nvSpPr>
          <p:cNvPr id="1440" name="Google Shape;1440;p202"/>
          <p:cNvSpPr txBox="1"/>
          <p:nvPr>
            <p:ph idx="4294967295" type="body"/>
          </p:nvPr>
        </p:nvSpPr>
        <p:spPr>
          <a:xfrm>
            <a:off x="713225" y="1361175"/>
            <a:ext cx="7717500" cy="28119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b="1" lang="en"/>
              <a:t>Meminimalisir kasus overpriced dan underpriced </a:t>
            </a:r>
            <a:r>
              <a:rPr lang="en"/>
              <a:t>dengan menerapkan model machine learning yang telah dibuat untuk price prediction di masa yang mendatang. </a:t>
            </a:r>
            <a:endParaRPr/>
          </a:p>
          <a:p>
            <a:pPr indent="-317500" lvl="0" marL="457200" rtl="0" algn="just">
              <a:lnSpc>
                <a:spcPct val="115000"/>
              </a:lnSpc>
              <a:spcBef>
                <a:spcPts val="0"/>
              </a:spcBef>
              <a:spcAft>
                <a:spcPts val="0"/>
              </a:spcAft>
              <a:buSzPts val="1400"/>
              <a:buChar char="❖"/>
            </a:pPr>
            <a:r>
              <a:rPr lang="en"/>
              <a:t>Departemen Marketing dapat menggunakan model ini untuk menentukan </a:t>
            </a:r>
            <a:r>
              <a:rPr b="1" lang="en"/>
              <a:t>waktu beli yang terbaik kepada customer</a:t>
            </a:r>
            <a:r>
              <a:rPr lang="en"/>
              <a:t>. </a:t>
            </a:r>
            <a:endParaRPr/>
          </a:p>
          <a:p>
            <a:pPr indent="-317500" lvl="0" marL="457200" rtl="0" algn="just">
              <a:lnSpc>
                <a:spcPct val="115000"/>
              </a:lnSpc>
              <a:spcBef>
                <a:spcPts val="0"/>
              </a:spcBef>
              <a:spcAft>
                <a:spcPts val="0"/>
              </a:spcAft>
              <a:buSzPts val="1400"/>
              <a:buChar char="❖"/>
            </a:pPr>
            <a:r>
              <a:rPr lang="en"/>
              <a:t>Menerapkan model yang telah dibuat dalam sebuah </a:t>
            </a:r>
            <a:r>
              <a:rPr b="1" lang="en"/>
              <a:t>aplikasi</a:t>
            </a:r>
            <a:r>
              <a:rPr lang="en"/>
              <a:t> untuk memudahkan customer mengakses informasi dan memberikan promosi properti dengan harga yang paling tepat. </a:t>
            </a:r>
            <a:endParaRPr/>
          </a:p>
          <a:p>
            <a:pPr indent="-317500" lvl="0" marL="457200" rtl="0" algn="just">
              <a:lnSpc>
                <a:spcPct val="115000"/>
              </a:lnSpc>
              <a:spcBef>
                <a:spcPts val="0"/>
              </a:spcBef>
              <a:spcAft>
                <a:spcPts val="0"/>
              </a:spcAft>
              <a:buSzPts val="1400"/>
              <a:buChar char="❖"/>
            </a:pPr>
            <a:r>
              <a:rPr lang="en"/>
              <a:t>Menyediakan informasi </a:t>
            </a:r>
            <a:r>
              <a:rPr b="1" lang="en"/>
              <a:t>segmentasi harga</a:t>
            </a:r>
            <a:r>
              <a:rPr lang="en"/>
              <a:t> properti kepada departemen marketing untuk dapat </a:t>
            </a:r>
            <a:r>
              <a:rPr b="1" lang="en"/>
              <a:t>menawarkan harga terbaik</a:t>
            </a:r>
            <a:r>
              <a:rPr lang="en"/>
              <a:t> kepada target market yang sesuai </a:t>
            </a:r>
            <a:endParaRPr/>
          </a:p>
          <a:p>
            <a:pPr indent="-317500" lvl="0" marL="457200" rtl="0" algn="just">
              <a:lnSpc>
                <a:spcPct val="115000"/>
              </a:lnSpc>
              <a:spcBef>
                <a:spcPts val="0"/>
              </a:spcBef>
              <a:spcAft>
                <a:spcPts val="0"/>
              </a:spcAft>
              <a:buSzPts val="1400"/>
              <a:buChar char="❖"/>
            </a:pPr>
            <a:r>
              <a:rPr lang="en"/>
              <a:t>Menyediakan </a:t>
            </a:r>
            <a:r>
              <a:rPr b="1" lang="en"/>
              <a:t>prediksi harga rumah</a:t>
            </a:r>
            <a:r>
              <a:rPr lang="en"/>
              <a:t> dengan penambahan atau pengurangan fasilitas (fitur) dari properti yang diinginkan customer.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158"/>
          <p:cNvPicPr preferRelativeResize="0"/>
          <p:nvPr/>
        </p:nvPicPr>
        <p:blipFill rotWithShape="1">
          <a:blip r:embed="rId3">
            <a:alphaModFix/>
          </a:blip>
          <a:srcRect b="7840" l="0" r="0" t="7849"/>
          <a:stretch/>
        </p:blipFill>
        <p:spPr>
          <a:xfrm>
            <a:off x="-25" y="0"/>
            <a:ext cx="9143999" cy="5143501"/>
          </a:xfrm>
          <a:prstGeom prst="rect">
            <a:avLst/>
          </a:prstGeom>
          <a:noFill/>
          <a:ln>
            <a:noFill/>
          </a:ln>
        </p:spPr>
      </p:pic>
      <p:sp>
        <p:nvSpPr>
          <p:cNvPr id="941" name="Google Shape;941;p158"/>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2" name="Google Shape;942;p158"/>
          <p:cNvPicPr preferRelativeResize="0"/>
          <p:nvPr/>
        </p:nvPicPr>
        <p:blipFill rotWithShape="1">
          <a:blip r:embed="rId4">
            <a:alphaModFix/>
          </a:blip>
          <a:srcRect b="0" l="10869" r="26661" t="0"/>
          <a:stretch/>
        </p:blipFill>
        <p:spPr>
          <a:xfrm>
            <a:off x="4328300" y="0"/>
            <a:ext cx="4815702" cy="5143501"/>
          </a:xfrm>
          <a:prstGeom prst="rect">
            <a:avLst/>
          </a:prstGeom>
          <a:noFill/>
          <a:ln>
            <a:noFill/>
          </a:ln>
        </p:spPr>
      </p:pic>
      <p:sp>
        <p:nvSpPr>
          <p:cNvPr id="943" name="Google Shape;943;p158"/>
          <p:cNvSpPr txBox="1"/>
          <p:nvPr>
            <p:ph type="title"/>
          </p:nvPr>
        </p:nvSpPr>
        <p:spPr>
          <a:xfrm>
            <a:off x="714026" y="1932950"/>
            <a:ext cx="3045000" cy="15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a:t>
            </a:r>
            <a:r>
              <a:rPr lang="en">
                <a:solidFill>
                  <a:schemeClr val="dk2"/>
                </a:solidFill>
              </a:rPr>
              <a:t>Problem</a:t>
            </a:r>
            <a:endParaRPr>
              <a:solidFill>
                <a:schemeClr val="dk2"/>
              </a:solidFill>
            </a:endParaRPr>
          </a:p>
        </p:txBody>
      </p:sp>
      <p:sp>
        <p:nvSpPr>
          <p:cNvPr id="944" name="Google Shape;944;p158"/>
          <p:cNvSpPr txBox="1"/>
          <p:nvPr>
            <p:ph idx="2" type="title"/>
          </p:nvPr>
        </p:nvSpPr>
        <p:spPr>
          <a:xfrm>
            <a:off x="714026" y="944274"/>
            <a:ext cx="1318800" cy="98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945" name="Google Shape;945;p158"/>
          <p:cNvCxnSpPr/>
          <p:nvPr/>
        </p:nvCxnSpPr>
        <p:spPr>
          <a:xfrm>
            <a:off x="524500" y="1013250"/>
            <a:ext cx="0" cy="3042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pic>
        <p:nvPicPr>
          <p:cNvPr id="1445" name="Google Shape;1445;p203"/>
          <p:cNvPicPr preferRelativeResize="0"/>
          <p:nvPr/>
        </p:nvPicPr>
        <p:blipFill rotWithShape="1">
          <a:blip r:embed="rId3">
            <a:alphaModFix/>
          </a:blip>
          <a:srcRect b="7806" l="0" r="0" t="7798"/>
          <a:stretch/>
        </p:blipFill>
        <p:spPr>
          <a:xfrm flipH="1">
            <a:off x="1700" y="0"/>
            <a:ext cx="9144000" cy="5143501"/>
          </a:xfrm>
          <a:prstGeom prst="rect">
            <a:avLst/>
          </a:prstGeom>
          <a:noFill/>
          <a:ln>
            <a:noFill/>
          </a:ln>
        </p:spPr>
      </p:pic>
      <p:sp>
        <p:nvSpPr>
          <p:cNvPr id="1446" name="Google Shape;1446;p203"/>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7" name="Google Shape;1447;p203"/>
          <p:cNvPicPr preferRelativeResize="0"/>
          <p:nvPr/>
        </p:nvPicPr>
        <p:blipFill rotWithShape="1">
          <a:blip r:embed="rId4">
            <a:alphaModFix/>
          </a:blip>
          <a:srcRect b="-5432" l="25918" r="9074" t="7900"/>
          <a:stretch/>
        </p:blipFill>
        <p:spPr>
          <a:xfrm>
            <a:off x="-1847765" y="-172950"/>
            <a:ext cx="5641800" cy="5641800"/>
          </a:xfrm>
          <a:prstGeom prst="ellipse">
            <a:avLst/>
          </a:prstGeom>
          <a:noFill/>
          <a:ln>
            <a:noFill/>
          </a:ln>
        </p:spPr>
      </p:pic>
      <p:sp>
        <p:nvSpPr>
          <p:cNvPr id="1448" name="Google Shape;1448;p203"/>
          <p:cNvSpPr txBox="1"/>
          <p:nvPr>
            <p:ph type="ctrTitle"/>
          </p:nvPr>
        </p:nvSpPr>
        <p:spPr>
          <a:xfrm>
            <a:off x="3659175" y="649504"/>
            <a:ext cx="47652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a:t>
            </a:r>
            <a:r>
              <a:rPr lang="en">
                <a:solidFill>
                  <a:schemeClr val="lt1"/>
                </a:solidFill>
              </a:rPr>
              <a:t>you!</a:t>
            </a:r>
            <a:endParaRPr>
              <a:solidFill>
                <a:schemeClr val="lt1"/>
              </a:solidFill>
            </a:endParaRPr>
          </a:p>
        </p:txBody>
      </p:sp>
      <p:cxnSp>
        <p:nvCxnSpPr>
          <p:cNvPr id="1449" name="Google Shape;1449;p203"/>
          <p:cNvCxnSpPr/>
          <p:nvPr/>
        </p:nvCxnSpPr>
        <p:spPr>
          <a:xfrm>
            <a:off x="3899175" y="3595350"/>
            <a:ext cx="4285200" cy="0"/>
          </a:xfrm>
          <a:prstGeom prst="straightConnector1">
            <a:avLst/>
          </a:prstGeom>
          <a:noFill/>
          <a:ln cap="flat" cmpd="sng" w="19050">
            <a:solidFill>
              <a:schemeClr val="dk2"/>
            </a:solidFill>
            <a:prstDash val="solid"/>
            <a:round/>
            <a:headEnd len="med" w="med" type="none"/>
            <a:tailEnd len="med" w="med" type="none"/>
          </a:ln>
        </p:spPr>
      </p:cxnSp>
      <p:cxnSp>
        <p:nvCxnSpPr>
          <p:cNvPr id="1450" name="Google Shape;1450;p203"/>
          <p:cNvCxnSpPr/>
          <p:nvPr/>
        </p:nvCxnSpPr>
        <p:spPr>
          <a:xfrm>
            <a:off x="1437772" y="294337"/>
            <a:ext cx="7717800" cy="0"/>
          </a:xfrm>
          <a:prstGeom prst="straightConnector1">
            <a:avLst/>
          </a:prstGeom>
          <a:noFill/>
          <a:ln cap="flat" cmpd="sng" w="19050">
            <a:solidFill>
              <a:schemeClr val="dk2"/>
            </a:solidFill>
            <a:prstDash val="solid"/>
            <a:round/>
            <a:headEnd len="med" w="med" type="none"/>
            <a:tailEnd len="med" w="med" type="none"/>
          </a:ln>
        </p:spPr>
      </p:cxnSp>
      <p:sp>
        <p:nvSpPr>
          <p:cNvPr id="1451" name="Google Shape;1451;p203"/>
          <p:cNvSpPr txBox="1"/>
          <p:nvPr/>
        </p:nvSpPr>
        <p:spPr>
          <a:xfrm>
            <a:off x="4268625" y="43056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lt1"/>
                </a:solidFill>
                <a:latin typeface="Anaheim"/>
                <a:ea typeface="Anaheim"/>
                <a:cs typeface="Anaheim"/>
                <a:sym typeface="Anaheim"/>
              </a:rPr>
              <a:t>CREDITS: This presentation template was created by </a:t>
            </a:r>
            <a:r>
              <a:rPr b="1" lang="en" sz="1000">
                <a:solidFill>
                  <a:schemeClr val="lt1"/>
                </a:solidFill>
                <a:uFill>
                  <a:noFill/>
                </a:uFill>
                <a:latin typeface="Anaheim"/>
                <a:ea typeface="Anaheim"/>
                <a:cs typeface="Anaheim"/>
                <a:sym typeface="Anaheim"/>
                <a:hlinkClick r:id="rId5">
                  <a:extLst>
                    <a:ext uri="{A12FA001-AC4F-418D-AE19-62706E023703}">
                      <ahyp:hlinkClr val="tx"/>
                    </a:ext>
                  </a:extLst>
                </a:hlinkClick>
              </a:rPr>
              <a:t>Slidesgo</a:t>
            </a:r>
            <a:r>
              <a:rPr lang="en" sz="1000">
                <a:solidFill>
                  <a:schemeClr val="lt1"/>
                </a:solidFill>
                <a:latin typeface="Anaheim"/>
                <a:ea typeface="Anaheim"/>
                <a:cs typeface="Anaheim"/>
                <a:sym typeface="Anaheim"/>
              </a:rPr>
              <a:t>, and includes icons by </a:t>
            </a:r>
            <a:r>
              <a:rPr b="1" lang="en" sz="1000">
                <a:solidFill>
                  <a:schemeClr val="lt1"/>
                </a:solidFill>
                <a:uFill>
                  <a:noFill/>
                </a:uFill>
                <a:latin typeface="Anaheim"/>
                <a:ea typeface="Anaheim"/>
                <a:cs typeface="Anaheim"/>
                <a:sym typeface="Anaheim"/>
                <a:hlinkClick r:id="rId6">
                  <a:extLst>
                    <a:ext uri="{A12FA001-AC4F-418D-AE19-62706E023703}">
                      <ahyp:hlinkClr val="tx"/>
                    </a:ext>
                  </a:extLst>
                </a:hlinkClick>
              </a:rPr>
              <a:t>Flaticon</a:t>
            </a:r>
            <a:r>
              <a:rPr lang="en" sz="1000">
                <a:solidFill>
                  <a:schemeClr val="lt1"/>
                </a:solidFill>
                <a:latin typeface="Anaheim"/>
                <a:ea typeface="Anaheim"/>
                <a:cs typeface="Anaheim"/>
                <a:sym typeface="Anaheim"/>
              </a:rPr>
              <a:t> and infographics &amp; images by </a:t>
            </a:r>
            <a:r>
              <a:rPr b="1" lang="en" sz="1000">
                <a:solidFill>
                  <a:schemeClr val="lt1"/>
                </a:solidFill>
                <a:uFill>
                  <a:noFill/>
                </a:uFill>
                <a:latin typeface="Anaheim"/>
                <a:ea typeface="Anaheim"/>
                <a:cs typeface="Anaheim"/>
                <a:sym typeface="Anaheim"/>
                <a:hlinkClick r:id="rId7">
                  <a:extLst>
                    <a:ext uri="{A12FA001-AC4F-418D-AE19-62706E023703}">
                      <ahyp:hlinkClr val="tx"/>
                    </a:ext>
                  </a:extLst>
                </a:hlinkClick>
              </a:rPr>
              <a:t>Freepik</a:t>
            </a:r>
            <a:endParaRPr b="1" sz="1000">
              <a:solidFill>
                <a:schemeClr val="lt1"/>
              </a:solidFill>
              <a:latin typeface="Anaheim"/>
              <a:ea typeface="Anaheim"/>
              <a:cs typeface="Anaheim"/>
              <a:sym typeface="Anahei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159"/>
          <p:cNvPicPr preferRelativeResize="0"/>
          <p:nvPr/>
        </p:nvPicPr>
        <p:blipFill rotWithShape="1">
          <a:blip r:embed="rId3">
            <a:alphaModFix/>
          </a:blip>
          <a:srcRect b="4794" l="39360" r="-507" t="43651"/>
          <a:stretch/>
        </p:blipFill>
        <p:spPr>
          <a:xfrm flipH="1">
            <a:off x="-25" y="0"/>
            <a:ext cx="9143999" cy="5143501"/>
          </a:xfrm>
          <a:prstGeom prst="rect">
            <a:avLst/>
          </a:prstGeom>
          <a:noFill/>
          <a:ln>
            <a:noFill/>
          </a:ln>
        </p:spPr>
      </p:pic>
      <p:sp>
        <p:nvSpPr>
          <p:cNvPr id="951" name="Google Shape;951;p159"/>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9"/>
          <p:cNvSpPr txBox="1"/>
          <p:nvPr>
            <p:ph idx="1" type="subTitle"/>
          </p:nvPr>
        </p:nvSpPr>
        <p:spPr>
          <a:xfrm>
            <a:off x="4359075" y="1964325"/>
            <a:ext cx="4073400" cy="2583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Clr>
                <a:srgbClr val="273D40"/>
              </a:buClr>
              <a:buSzPts val="600"/>
              <a:buFont typeface="Arial"/>
              <a:buNone/>
            </a:pPr>
            <a:r>
              <a:rPr lang="en"/>
              <a:t>Washington, D.C. (DC) adalah Ibukota dan juga pusat pemerintahan Amerika Serikat dengan jumlah penduduk 689.545 dan memiliki jumlah tempat tinggal sebanyak 350.364 unit. (Sensus 2020).</a:t>
            </a:r>
            <a:endParaRPr/>
          </a:p>
          <a:p>
            <a:pPr indent="0" lvl="0" marL="0" rtl="0" algn="just">
              <a:spcBef>
                <a:spcPts val="0"/>
              </a:spcBef>
              <a:spcAft>
                <a:spcPts val="0"/>
              </a:spcAft>
              <a:buClr>
                <a:srgbClr val="273D40"/>
              </a:buClr>
              <a:buSzPts val="600"/>
              <a:buFont typeface="Arial"/>
              <a:buNone/>
            </a:pPr>
            <a:r>
              <a:t/>
            </a:r>
            <a:endParaRPr/>
          </a:p>
          <a:p>
            <a:pPr indent="0" lvl="0" marL="0" rtl="0" algn="just">
              <a:spcBef>
                <a:spcPts val="0"/>
              </a:spcBef>
              <a:spcAft>
                <a:spcPts val="0"/>
              </a:spcAft>
              <a:buClr>
                <a:srgbClr val="273D40"/>
              </a:buClr>
              <a:buSzPts val="600"/>
              <a:buFont typeface="Arial"/>
              <a:buNone/>
            </a:pPr>
            <a:r>
              <a:rPr lang="en"/>
              <a:t>Menurut Federal Reserve Ekonomi Data pada tahun 2017, rata-rata harga rumah di DC sekitar 647.000 USD, sedangkan rata-rata harga rumah di USA adalah 400.000 USD.</a:t>
            </a:r>
            <a:endParaRPr/>
          </a:p>
        </p:txBody>
      </p:sp>
      <p:sp>
        <p:nvSpPr>
          <p:cNvPr id="953" name="Google Shape;953;p159"/>
          <p:cNvSpPr txBox="1"/>
          <p:nvPr>
            <p:ph type="title"/>
          </p:nvPr>
        </p:nvSpPr>
        <p:spPr>
          <a:xfrm>
            <a:off x="4359075" y="618925"/>
            <a:ext cx="3844800" cy="127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Background</a:t>
            </a:r>
            <a:endParaRPr sz="4000"/>
          </a:p>
        </p:txBody>
      </p:sp>
      <p:pic>
        <p:nvPicPr>
          <p:cNvPr id="954" name="Google Shape;954;p159"/>
          <p:cNvPicPr preferRelativeResize="0"/>
          <p:nvPr/>
        </p:nvPicPr>
        <p:blipFill rotWithShape="1">
          <a:blip r:embed="rId4">
            <a:alphaModFix/>
          </a:blip>
          <a:srcRect b="-19953" l="42154" r="680" t="34278"/>
          <a:stretch/>
        </p:blipFill>
        <p:spPr>
          <a:xfrm flipH="1">
            <a:off x="-1114925" y="1628500"/>
            <a:ext cx="4671600" cy="4671600"/>
          </a:xfrm>
          <a:prstGeom prst="ellipse">
            <a:avLst/>
          </a:prstGeom>
          <a:noFill/>
          <a:ln>
            <a:noFill/>
          </a:ln>
        </p:spPr>
      </p:pic>
      <p:cxnSp>
        <p:nvCxnSpPr>
          <p:cNvPr id="955" name="Google Shape;955;p159"/>
          <p:cNvCxnSpPr/>
          <p:nvPr/>
        </p:nvCxnSpPr>
        <p:spPr>
          <a:xfrm>
            <a:off x="4160475" y="1996675"/>
            <a:ext cx="5248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160"/>
          <p:cNvPicPr preferRelativeResize="0"/>
          <p:nvPr/>
        </p:nvPicPr>
        <p:blipFill rotWithShape="1">
          <a:blip r:embed="rId3">
            <a:alphaModFix/>
          </a:blip>
          <a:srcRect b="7734" l="0" r="0" t="7734"/>
          <a:stretch/>
        </p:blipFill>
        <p:spPr>
          <a:xfrm>
            <a:off x="-25" y="0"/>
            <a:ext cx="9143999" cy="5143501"/>
          </a:xfrm>
          <a:prstGeom prst="rect">
            <a:avLst/>
          </a:prstGeom>
          <a:noFill/>
          <a:ln>
            <a:noFill/>
          </a:ln>
        </p:spPr>
      </p:pic>
      <p:sp>
        <p:nvSpPr>
          <p:cNvPr id="961" name="Google Shape;961;p160"/>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60"/>
          <p:cNvSpPr txBox="1"/>
          <p:nvPr>
            <p:ph idx="1" type="subTitle"/>
          </p:nvPr>
        </p:nvSpPr>
        <p:spPr>
          <a:xfrm>
            <a:off x="721019" y="2000775"/>
            <a:ext cx="2205600" cy="3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Tanpa Machine Learning</a:t>
            </a:r>
            <a:endParaRPr/>
          </a:p>
        </p:txBody>
      </p:sp>
      <p:sp>
        <p:nvSpPr>
          <p:cNvPr id="963" name="Google Shape;963;p160"/>
          <p:cNvSpPr txBox="1"/>
          <p:nvPr>
            <p:ph idx="2" type="subTitle"/>
          </p:nvPr>
        </p:nvSpPr>
        <p:spPr>
          <a:xfrm>
            <a:off x="6220250" y="326400"/>
            <a:ext cx="2701500" cy="10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Dengan Machine Learning</a:t>
            </a:r>
            <a:endParaRPr/>
          </a:p>
        </p:txBody>
      </p:sp>
      <p:sp>
        <p:nvSpPr>
          <p:cNvPr id="964" name="Google Shape;964;p160"/>
          <p:cNvSpPr txBox="1"/>
          <p:nvPr>
            <p:ph idx="3" type="subTitle"/>
          </p:nvPr>
        </p:nvSpPr>
        <p:spPr>
          <a:xfrm>
            <a:off x="646050" y="2571750"/>
            <a:ext cx="2280600" cy="184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Subjektivitas pada survey dapat menyebabkan overpriced atau </a:t>
            </a:r>
            <a:r>
              <a:rPr lang="en"/>
              <a:t>under</a:t>
            </a:r>
            <a:r>
              <a:rPr lang="en"/>
              <a:t>priced</a:t>
            </a:r>
            <a:endParaRPr/>
          </a:p>
          <a:p>
            <a:pPr indent="0" lvl="0" marL="457200" rtl="0" algn="r">
              <a:spcBef>
                <a:spcPts val="0"/>
              </a:spcBef>
              <a:spcAft>
                <a:spcPts val="0"/>
              </a:spcAft>
              <a:buNone/>
            </a:pPr>
            <a:r>
              <a:t/>
            </a:r>
            <a:endParaRPr/>
          </a:p>
          <a:p>
            <a:pPr indent="0" lvl="0" marL="0" rtl="0" algn="r">
              <a:spcBef>
                <a:spcPts val="0"/>
              </a:spcBef>
              <a:spcAft>
                <a:spcPts val="0"/>
              </a:spcAft>
              <a:buNone/>
            </a:pPr>
            <a:r>
              <a:rPr lang="en"/>
              <a:t>Adanya biaya survey</a:t>
            </a:r>
            <a:endParaRPr/>
          </a:p>
          <a:p>
            <a:pPr indent="0" lvl="0" marL="457200" rtl="0" algn="r">
              <a:spcBef>
                <a:spcPts val="0"/>
              </a:spcBef>
              <a:spcAft>
                <a:spcPts val="0"/>
              </a:spcAft>
              <a:buNone/>
            </a:pPr>
            <a:r>
              <a:t/>
            </a:r>
            <a:endParaRPr/>
          </a:p>
          <a:p>
            <a:pPr indent="0" lvl="0" marL="0" rtl="0" algn="r">
              <a:spcBef>
                <a:spcPts val="0"/>
              </a:spcBef>
              <a:spcAft>
                <a:spcPts val="0"/>
              </a:spcAft>
              <a:buNone/>
            </a:pPr>
            <a:r>
              <a:rPr lang="en"/>
              <a:t>Potensi marketing tidak tepat sasaran</a:t>
            </a:r>
            <a:endParaRPr/>
          </a:p>
        </p:txBody>
      </p:sp>
      <p:sp>
        <p:nvSpPr>
          <p:cNvPr id="965" name="Google Shape;965;p160"/>
          <p:cNvSpPr txBox="1"/>
          <p:nvPr>
            <p:ph idx="4" type="subTitle"/>
          </p:nvPr>
        </p:nvSpPr>
        <p:spPr>
          <a:xfrm>
            <a:off x="6215325" y="1420000"/>
            <a:ext cx="2618700" cy="17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Berdasarkan hasil prediksi dengan mengikuti regulasi pemerintah, tidak ada</a:t>
            </a:r>
            <a:r>
              <a:rPr lang="en"/>
              <a:t> subjektivitas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Tidak ada biaya survey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Marketing tepat sasaran karena tersegmentasi</a:t>
            </a:r>
            <a:endParaRPr/>
          </a:p>
        </p:txBody>
      </p:sp>
      <p:cxnSp>
        <p:nvCxnSpPr>
          <p:cNvPr id="966" name="Google Shape;966;p160"/>
          <p:cNvCxnSpPr/>
          <p:nvPr/>
        </p:nvCxnSpPr>
        <p:spPr>
          <a:xfrm>
            <a:off x="-6475" y="1658550"/>
            <a:ext cx="2933100" cy="0"/>
          </a:xfrm>
          <a:prstGeom prst="straightConnector1">
            <a:avLst/>
          </a:prstGeom>
          <a:noFill/>
          <a:ln cap="flat" cmpd="sng" w="19050">
            <a:solidFill>
              <a:schemeClr val="dk2"/>
            </a:solidFill>
            <a:prstDash val="solid"/>
            <a:round/>
            <a:headEnd len="med" w="med" type="none"/>
            <a:tailEnd len="med" w="med" type="none"/>
          </a:ln>
        </p:spPr>
      </p:cxnSp>
      <p:cxnSp>
        <p:nvCxnSpPr>
          <p:cNvPr id="967" name="Google Shape;967;p160"/>
          <p:cNvCxnSpPr/>
          <p:nvPr/>
        </p:nvCxnSpPr>
        <p:spPr>
          <a:xfrm>
            <a:off x="6220241" y="3440386"/>
            <a:ext cx="2934600" cy="0"/>
          </a:xfrm>
          <a:prstGeom prst="straightConnector1">
            <a:avLst/>
          </a:prstGeom>
          <a:noFill/>
          <a:ln cap="flat" cmpd="sng" w="19050">
            <a:solidFill>
              <a:schemeClr val="dk2"/>
            </a:solidFill>
            <a:prstDash val="solid"/>
            <a:round/>
            <a:headEnd len="med" w="med" type="none"/>
            <a:tailEnd len="med" w="med" type="none"/>
          </a:ln>
        </p:spPr>
      </p:cxnSp>
      <p:pic>
        <p:nvPicPr>
          <p:cNvPr id="968" name="Google Shape;968;p160"/>
          <p:cNvPicPr preferRelativeResize="0"/>
          <p:nvPr/>
        </p:nvPicPr>
        <p:blipFill rotWithShape="1">
          <a:blip r:embed="rId4">
            <a:alphaModFix/>
          </a:blip>
          <a:srcRect b="0" l="27151" r="35044" t="0"/>
          <a:stretch/>
        </p:blipFill>
        <p:spPr>
          <a:xfrm>
            <a:off x="3109927" y="0"/>
            <a:ext cx="292209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161"/>
          <p:cNvPicPr preferRelativeResize="0"/>
          <p:nvPr/>
        </p:nvPicPr>
        <p:blipFill rotWithShape="1">
          <a:blip r:embed="rId3">
            <a:alphaModFix/>
          </a:blip>
          <a:srcRect b="21565" l="0" r="0" t="40889"/>
          <a:stretch/>
        </p:blipFill>
        <p:spPr>
          <a:xfrm>
            <a:off x="0" y="1"/>
            <a:ext cx="9144000" cy="5143501"/>
          </a:xfrm>
          <a:prstGeom prst="rect">
            <a:avLst/>
          </a:prstGeom>
          <a:noFill/>
          <a:ln>
            <a:noFill/>
          </a:ln>
        </p:spPr>
      </p:pic>
      <p:sp>
        <p:nvSpPr>
          <p:cNvPr id="974" name="Google Shape;974;p161"/>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1"/>
          <p:cNvSpPr txBox="1"/>
          <p:nvPr>
            <p:ph idx="1" type="subTitle"/>
          </p:nvPr>
        </p:nvSpPr>
        <p:spPr>
          <a:xfrm flipH="1">
            <a:off x="830450" y="2015700"/>
            <a:ext cx="3049800" cy="21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Melakukan analisa data untuk dapat menemukan pola dari fitur-fitur dari  properti. </a:t>
            </a:r>
            <a:endParaRPr/>
          </a:p>
          <a:p>
            <a:pPr indent="0" lvl="0" marL="0" rtl="0" algn="l">
              <a:spcBef>
                <a:spcPts val="0"/>
              </a:spcBef>
              <a:spcAft>
                <a:spcPts val="0"/>
              </a:spcAft>
              <a:buClr>
                <a:srgbClr val="000000"/>
              </a:buClr>
              <a:buSzPts val="1100"/>
              <a:buFont typeface="Arial"/>
              <a:buNone/>
            </a:pPr>
            <a:r>
              <a:rPr lang="en"/>
              <a:t>Membuat model machine learning regresi untuk price prediction dengan metrics</a:t>
            </a:r>
            <a:endParaRPr/>
          </a:p>
        </p:txBody>
      </p:sp>
      <p:sp>
        <p:nvSpPr>
          <p:cNvPr id="976" name="Google Shape;976;p161"/>
          <p:cNvSpPr txBox="1"/>
          <p:nvPr>
            <p:ph type="title"/>
          </p:nvPr>
        </p:nvSpPr>
        <p:spPr>
          <a:xfrm flipH="1">
            <a:off x="830450" y="1052400"/>
            <a:ext cx="3049800" cy="12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Analytic Approach</a:t>
            </a:r>
            <a:endParaRPr/>
          </a:p>
        </p:txBody>
      </p:sp>
      <p:pic>
        <p:nvPicPr>
          <p:cNvPr id="977" name="Google Shape;977;p161"/>
          <p:cNvPicPr preferRelativeResize="0"/>
          <p:nvPr/>
        </p:nvPicPr>
        <p:blipFill rotWithShape="1">
          <a:blip r:embed="rId4">
            <a:alphaModFix/>
          </a:blip>
          <a:srcRect b="0" l="0" r="0" t="14980"/>
          <a:stretch/>
        </p:blipFill>
        <p:spPr>
          <a:xfrm>
            <a:off x="5101312" y="0"/>
            <a:ext cx="4037993" cy="5143501"/>
          </a:xfrm>
          <a:prstGeom prst="rect">
            <a:avLst/>
          </a:prstGeom>
          <a:noFill/>
          <a:ln>
            <a:noFill/>
          </a:ln>
        </p:spPr>
      </p:pic>
      <p:cxnSp>
        <p:nvCxnSpPr>
          <p:cNvPr id="978" name="Google Shape;978;p161"/>
          <p:cNvCxnSpPr/>
          <p:nvPr/>
        </p:nvCxnSpPr>
        <p:spPr>
          <a:xfrm>
            <a:off x="527375" y="1193050"/>
            <a:ext cx="0" cy="2476200"/>
          </a:xfrm>
          <a:prstGeom prst="straightConnector1">
            <a:avLst/>
          </a:prstGeom>
          <a:noFill/>
          <a:ln cap="flat" cmpd="sng" w="19050">
            <a:solidFill>
              <a:srgbClr val="F1B234"/>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162"/>
          <p:cNvPicPr preferRelativeResize="0"/>
          <p:nvPr/>
        </p:nvPicPr>
        <p:blipFill rotWithShape="1">
          <a:blip r:embed="rId3">
            <a:alphaModFix/>
          </a:blip>
          <a:srcRect b="0" l="-6013" r="-12596" t="0"/>
          <a:stretch/>
        </p:blipFill>
        <p:spPr>
          <a:xfrm>
            <a:off x="0" y="0"/>
            <a:ext cx="9143999" cy="5143501"/>
          </a:xfrm>
          <a:prstGeom prst="rect">
            <a:avLst/>
          </a:prstGeom>
          <a:noFill/>
          <a:ln>
            <a:noFill/>
          </a:ln>
        </p:spPr>
      </p:pic>
      <p:sp>
        <p:nvSpPr>
          <p:cNvPr id="984" name="Google Shape;984;p162"/>
          <p:cNvSpPr/>
          <p:nvPr/>
        </p:nvSpPr>
        <p:spPr>
          <a:xfrm>
            <a:off x="0" y="-9750"/>
            <a:ext cx="9144000" cy="5163000"/>
          </a:xfrm>
          <a:prstGeom prst="rect">
            <a:avLst/>
          </a:prstGeom>
          <a:solidFill>
            <a:srgbClr val="212121">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2"/>
          <p:cNvSpPr/>
          <p:nvPr/>
        </p:nvSpPr>
        <p:spPr>
          <a:xfrm>
            <a:off x="2029563" y="3548713"/>
            <a:ext cx="621900" cy="621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2"/>
          <p:cNvSpPr/>
          <p:nvPr/>
        </p:nvSpPr>
        <p:spPr>
          <a:xfrm>
            <a:off x="5251163" y="3548713"/>
            <a:ext cx="621900" cy="621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2"/>
          <p:cNvSpPr/>
          <p:nvPr/>
        </p:nvSpPr>
        <p:spPr>
          <a:xfrm>
            <a:off x="5250588" y="1765288"/>
            <a:ext cx="621900" cy="621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2"/>
          <p:cNvSpPr/>
          <p:nvPr/>
        </p:nvSpPr>
        <p:spPr>
          <a:xfrm>
            <a:off x="2030150" y="1765300"/>
            <a:ext cx="621900" cy="621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162"/>
          <p:cNvGrpSpPr/>
          <p:nvPr/>
        </p:nvGrpSpPr>
        <p:grpSpPr>
          <a:xfrm>
            <a:off x="5390966" y="3690597"/>
            <a:ext cx="339792" cy="338149"/>
            <a:chOff x="4083684" y="3158941"/>
            <a:chExt cx="310937" cy="309406"/>
          </a:xfrm>
        </p:grpSpPr>
        <p:sp>
          <p:nvSpPr>
            <p:cNvPr id="990" name="Google Shape;990;p162"/>
            <p:cNvSpPr/>
            <p:nvPr/>
          </p:nvSpPr>
          <p:spPr>
            <a:xfrm>
              <a:off x="4160003" y="3359523"/>
              <a:ext cx="36122" cy="18061"/>
            </a:xfrm>
            <a:custGeom>
              <a:rect b="b" l="l" r="r" t="t"/>
              <a:pathLst>
                <a:path extrusionOk="0" h="625" w="1250">
                  <a:moveTo>
                    <a:pt x="322" y="0"/>
                  </a:moveTo>
                  <a:cubicBezTo>
                    <a:pt x="143" y="0"/>
                    <a:pt x="1" y="143"/>
                    <a:pt x="1" y="321"/>
                  </a:cubicBezTo>
                  <a:cubicBezTo>
                    <a:pt x="1" y="482"/>
                    <a:pt x="143" y="625"/>
                    <a:pt x="322" y="625"/>
                  </a:cubicBezTo>
                  <a:lnTo>
                    <a:pt x="946" y="625"/>
                  </a:lnTo>
                  <a:cubicBezTo>
                    <a:pt x="1107" y="625"/>
                    <a:pt x="1250" y="482"/>
                    <a:pt x="1250" y="321"/>
                  </a:cubicBezTo>
                  <a:cubicBezTo>
                    <a:pt x="1250" y="143"/>
                    <a:pt x="1107" y="0"/>
                    <a:pt x="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2"/>
            <p:cNvSpPr/>
            <p:nvPr/>
          </p:nvSpPr>
          <p:spPr>
            <a:xfrm>
              <a:off x="4216209" y="3192897"/>
              <a:ext cx="47450" cy="90391"/>
            </a:xfrm>
            <a:custGeom>
              <a:rect b="b" l="l" r="r" t="t"/>
              <a:pathLst>
                <a:path extrusionOk="0" h="3128" w="1642">
                  <a:moveTo>
                    <a:pt x="589" y="788"/>
                  </a:moveTo>
                  <a:lnTo>
                    <a:pt x="589" y="1127"/>
                  </a:lnTo>
                  <a:cubicBezTo>
                    <a:pt x="571" y="1127"/>
                    <a:pt x="571" y="1109"/>
                    <a:pt x="554" y="1109"/>
                  </a:cubicBezTo>
                  <a:cubicBezTo>
                    <a:pt x="518" y="1074"/>
                    <a:pt x="500" y="1002"/>
                    <a:pt x="518" y="931"/>
                  </a:cubicBezTo>
                  <a:cubicBezTo>
                    <a:pt x="518" y="877"/>
                    <a:pt x="554" y="824"/>
                    <a:pt x="589" y="788"/>
                  </a:cubicBezTo>
                  <a:close/>
                  <a:moveTo>
                    <a:pt x="1000" y="1770"/>
                  </a:moveTo>
                  <a:cubicBezTo>
                    <a:pt x="1178" y="1859"/>
                    <a:pt x="1178" y="2019"/>
                    <a:pt x="1160" y="2091"/>
                  </a:cubicBezTo>
                  <a:cubicBezTo>
                    <a:pt x="1142" y="2180"/>
                    <a:pt x="1089" y="2287"/>
                    <a:pt x="1000" y="2340"/>
                  </a:cubicBezTo>
                  <a:lnTo>
                    <a:pt x="1000" y="1770"/>
                  </a:lnTo>
                  <a:close/>
                  <a:moveTo>
                    <a:pt x="789" y="1"/>
                  </a:moveTo>
                  <a:cubicBezTo>
                    <a:pt x="679" y="1"/>
                    <a:pt x="589" y="85"/>
                    <a:pt x="589" y="199"/>
                  </a:cubicBezTo>
                  <a:lnTo>
                    <a:pt x="589" y="306"/>
                  </a:lnTo>
                  <a:cubicBezTo>
                    <a:pt x="571" y="324"/>
                    <a:pt x="571" y="324"/>
                    <a:pt x="554" y="324"/>
                  </a:cubicBezTo>
                  <a:cubicBezTo>
                    <a:pt x="322" y="396"/>
                    <a:pt x="143" y="592"/>
                    <a:pt x="107" y="842"/>
                  </a:cubicBezTo>
                  <a:cubicBezTo>
                    <a:pt x="54" y="1074"/>
                    <a:pt x="125" y="1306"/>
                    <a:pt x="304" y="1430"/>
                  </a:cubicBezTo>
                  <a:cubicBezTo>
                    <a:pt x="375" y="1484"/>
                    <a:pt x="464" y="1538"/>
                    <a:pt x="589" y="1609"/>
                  </a:cubicBezTo>
                  <a:lnTo>
                    <a:pt x="589" y="2394"/>
                  </a:lnTo>
                  <a:cubicBezTo>
                    <a:pt x="518" y="2376"/>
                    <a:pt x="446" y="2358"/>
                    <a:pt x="357" y="2287"/>
                  </a:cubicBezTo>
                  <a:cubicBezTo>
                    <a:pt x="322" y="2266"/>
                    <a:pt x="281" y="2256"/>
                    <a:pt x="242" y="2256"/>
                  </a:cubicBezTo>
                  <a:cubicBezTo>
                    <a:pt x="181" y="2256"/>
                    <a:pt x="122" y="2279"/>
                    <a:pt x="90" y="2323"/>
                  </a:cubicBezTo>
                  <a:cubicBezTo>
                    <a:pt x="0" y="2430"/>
                    <a:pt x="18" y="2572"/>
                    <a:pt x="125" y="2644"/>
                  </a:cubicBezTo>
                  <a:cubicBezTo>
                    <a:pt x="304" y="2751"/>
                    <a:pt x="429" y="2804"/>
                    <a:pt x="589" y="2822"/>
                  </a:cubicBezTo>
                  <a:lnTo>
                    <a:pt x="589" y="2911"/>
                  </a:lnTo>
                  <a:cubicBezTo>
                    <a:pt x="589" y="3018"/>
                    <a:pt x="661" y="3108"/>
                    <a:pt x="768" y="3126"/>
                  </a:cubicBezTo>
                  <a:cubicBezTo>
                    <a:pt x="778" y="3127"/>
                    <a:pt x="789" y="3128"/>
                    <a:pt x="799" y="3128"/>
                  </a:cubicBezTo>
                  <a:cubicBezTo>
                    <a:pt x="910" y="3128"/>
                    <a:pt x="1000" y="3043"/>
                    <a:pt x="1000" y="2929"/>
                  </a:cubicBezTo>
                  <a:lnTo>
                    <a:pt x="1000" y="2804"/>
                  </a:lnTo>
                  <a:cubicBezTo>
                    <a:pt x="1321" y="2715"/>
                    <a:pt x="1535" y="2430"/>
                    <a:pt x="1571" y="2162"/>
                  </a:cubicBezTo>
                  <a:cubicBezTo>
                    <a:pt x="1642" y="1805"/>
                    <a:pt x="1446" y="1484"/>
                    <a:pt x="1089" y="1359"/>
                  </a:cubicBezTo>
                  <a:cubicBezTo>
                    <a:pt x="1071" y="1341"/>
                    <a:pt x="1035" y="1341"/>
                    <a:pt x="1000" y="1323"/>
                  </a:cubicBezTo>
                  <a:lnTo>
                    <a:pt x="1000" y="735"/>
                  </a:lnTo>
                  <a:cubicBezTo>
                    <a:pt x="1053" y="752"/>
                    <a:pt x="1089" y="788"/>
                    <a:pt x="1089" y="788"/>
                  </a:cubicBezTo>
                  <a:cubicBezTo>
                    <a:pt x="1125" y="824"/>
                    <a:pt x="1196" y="842"/>
                    <a:pt x="1267" y="842"/>
                  </a:cubicBezTo>
                  <a:cubicBezTo>
                    <a:pt x="1356" y="824"/>
                    <a:pt x="1410" y="752"/>
                    <a:pt x="1428" y="681"/>
                  </a:cubicBezTo>
                  <a:cubicBezTo>
                    <a:pt x="1446" y="592"/>
                    <a:pt x="1410" y="521"/>
                    <a:pt x="1356" y="467"/>
                  </a:cubicBezTo>
                  <a:cubicBezTo>
                    <a:pt x="1285" y="413"/>
                    <a:pt x="1160" y="342"/>
                    <a:pt x="1000" y="306"/>
                  </a:cubicBezTo>
                  <a:lnTo>
                    <a:pt x="1000" y="217"/>
                  </a:lnTo>
                  <a:cubicBezTo>
                    <a:pt x="1000" y="110"/>
                    <a:pt x="928" y="21"/>
                    <a:pt x="821" y="3"/>
                  </a:cubicBezTo>
                  <a:cubicBezTo>
                    <a:pt x="810" y="2"/>
                    <a:pt x="800"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2"/>
            <p:cNvSpPr/>
            <p:nvPr/>
          </p:nvSpPr>
          <p:spPr>
            <a:xfrm>
              <a:off x="4083684" y="3158941"/>
              <a:ext cx="310937" cy="309406"/>
            </a:xfrm>
            <a:custGeom>
              <a:rect b="b" l="l" r="r" t="t"/>
              <a:pathLst>
                <a:path extrusionOk="0" h="10707" w="10760">
                  <a:moveTo>
                    <a:pt x="5389" y="625"/>
                  </a:moveTo>
                  <a:cubicBezTo>
                    <a:pt x="6549" y="625"/>
                    <a:pt x="7495" y="1571"/>
                    <a:pt x="7495" y="2748"/>
                  </a:cubicBezTo>
                  <a:cubicBezTo>
                    <a:pt x="7495" y="3908"/>
                    <a:pt x="6549" y="4854"/>
                    <a:pt x="5389" y="4854"/>
                  </a:cubicBezTo>
                  <a:cubicBezTo>
                    <a:pt x="4212" y="4854"/>
                    <a:pt x="3266" y="3908"/>
                    <a:pt x="3266" y="2748"/>
                  </a:cubicBezTo>
                  <a:cubicBezTo>
                    <a:pt x="3266" y="1571"/>
                    <a:pt x="4212" y="625"/>
                    <a:pt x="5389" y="625"/>
                  </a:cubicBezTo>
                  <a:close/>
                  <a:moveTo>
                    <a:pt x="3587" y="8833"/>
                  </a:moveTo>
                  <a:lnTo>
                    <a:pt x="3587" y="10082"/>
                  </a:lnTo>
                  <a:lnTo>
                    <a:pt x="2963" y="10082"/>
                  </a:lnTo>
                  <a:lnTo>
                    <a:pt x="2963" y="8833"/>
                  </a:lnTo>
                  <a:close/>
                  <a:moveTo>
                    <a:pt x="3266" y="5585"/>
                  </a:moveTo>
                  <a:lnTo>
                    <a:pt x="4123" y="6352"/>
                  </a:lnTo>
                  <a:lnTo>
                    <a:pt x="5247" y="7387"/>
                  </a:lnTo>
                  <a:lnTo>
                    <a:pt x="5247" y="10082"/>
                  </a:lnTo>
                  <a:lnTo>
                    <a:pt x="4212" y="10082"/>
                  </a:lnTo>
                  <a:lnTo>
                    <a:pt x="4212" y="8511"/>
                  </a:lnTo>
                  <a:cubicBezTo>
                    <a:pt x="4212" y="8333"/>
                    <a:pt x="4069" y="8190"/>
                    <a:pt x="3891" y="8190"/>
                  </a:cubicBezTo>
                  <a:lnTo>
                    <a:pt x="2642" y="8190"/>
                  </a:lnTo>
                  <a:cubicBezTo>
                    <a:pt x="2463" y="8190"/>
                    <a:pt x="2320" y="8333"/>
                    <a:pt x="2320" y="8511"/>
                  </a:cubicBezTo>
                  <a:lnTo>
                    <a:pt x="2320" y="10082"/>
                  </a:lnTo>
                  <a:lnTo>
                    <a:pt x="1286" y="10082"/>
                  </a:lnTo>
                  <a:lnTo>
                    <a:pt x="1286" y="7387"/>
                  </a:lnTo>
                  <a:lnTo>
                    <a:pt x="3266" y="5585"/>
                  </a:lnTo>
                  <a:close/>
                  <a:moveTo>
                    <a:pt x="5389" y="5585"/>
                  </a:moveTo>
                  <a:lnTo>
                    <a:pt x="7370" y="7387"/>
                  </a:lnTo>
                  <a:lnTo>
                    <a:pt x="7370" y="10082"/>
                  </a:lnTo>
                  <a:lnTo>
                    <a:pt x="5889" y="10082"/>
                  </a:lnTo>
                  <a:lnTo>
                    <a:pt x="5889" y="7958"/>
                  </a:lnTo>
                  <a:lnTo>
                    <a:pt x="5978" y="8065"/>
                  </a:lnTo>
                  <a:cubicBezTo>
                    <a:pt x="6050" y="8119"/>
                    <a:pt x="6121" y="8137"/>
                    <a:pt x="6192" y="8137"/>
                  </a:cubicBezTo>
                  <a:cubicBezTo>
                    <a:pt x="6281" y="8137"/>
                    <a:pt x="6371" y="8101"/>
                    <a:pt x="6424" y="8030"/>
                  </a:cubicBezTo>
                  <a:cubicBezTo>
                    <a:pt x="6549" y="7905"/>
                    <a:pt x="6531" y="7708"/>
                    <a:pt x="6406" y="7601"/>
                  </a:cubicBezTo>
                  <a:lnTo>
                    <a:pt x="4783" y="6120"/>
                  </a:lnTo>
                  <a:lnTo>
                    <a:pt x="5389" y="5585"/>
                  </a:lnTo>
                  <a:close/>
                  <a:moveTo>
                    <a:pt x="7495" y="5585"/>
                  </a:moveTo>
                  <a:lnTo>
                    <a:pt x="9475" y="7387"/>
                  </a:lnTo>
                  <a:lnTo>
                    <a:pt x="9475" y="10082"/>
                  </a:lnTo>
                  <a:lnTo>
                    <a:pt x="7994" y="10082"/>
                  </a:lnTo>
                  <a:lnTo>
                    <a:pt x="7994" y="7958"/>
                  </a:lnTo>
                  <a:lnTo>
                    <a:pt x="8101" y="8065"/>
                  </a:lnTo>
                  <a:cubicBezTo>
                    <a:pt x="8155" y="8119"/>
                    <a:pt x="8226" y="8137"/>
                    <a:pt x="8316" y="8137"/>
                  </a:cubicBezTo>
                  <a:cubicBezTo>
                    <a:pt x="8387" y="8137"/>
                    <a:pt x="8476" y="8101"/>
                    <a:pt x="8547" y="8030"/>
                  </a:cubicBezTo>
                  <a:cubicBezTo>
                    <a:pt x="8655" y="7905"/>
                    <a:pt x="8655" y="7708"/>
                    <a:pt x="8512" y="7601"/>
                  </a:cubicBezTo>
                  <a:lnTo>
                    <a:pt x="6906" y="6120"/>
                  </a:lnTo>
                  <a:lnTo>
                    <a:pt x="7495" y="5585"/>
                  </a:lnTo>
                  <a:close/>
                  <a:moveTo>
                    <a:pt x="5375" y="0"/>
                  </a:moveTo>
                  <a:cubicBezTo>
                    <a:pt x="3873" y="0"/>
                    <a:pt x="2642" y="1225"/>
                    <a:pt x="2642" y="2748"/>
                  </a:cubicBezTo>
                  <a:cubicBezTo>
                    <a:pt x="2642" y="3997"/>
                    <a:pt x="3498" y="5068"/>
                    <a:pt x="4676" y="5389"/>
                  </a:cubicBezTo>
                  <a:lnTo>
                    <a:pt x="4319" y="5692"/>
                  </a:lnTo>
                  <a:lnTo>
                    <a:pt x="3480" y="4925"/>
                  </a:lnTo>
                  <a:cubicBezTo>
                    <a:pt x="3418" y="4872"/>
                    <a:pt x="3342" y="4845"/>
                    <a:pt x="3266" y="4845"/>
                  </a:cubicBezTo>
                  <a:cubicBezTo>
                    <a:pt x="3190" y="4845"/>
                    <a:pt x="3114" y="4872"/>
                    <a:pt x="3052" y="4925"/>
                  </a:cubicBezTo>
                  <a:lnTo>
                    <a:pt x="126" y="7601"/>
                  </a:lnTo>
                  <a:cubicBezTo>
                    <a:pt x="1" y="7708"/>
                    <a:pt x="1" y="7905"/>
                    <a:pt x="108" y="8030"/>
                  </a:cubicBezTo>
                  <a:cubicBezTo>
                    <a:pt x="175" y="8106"/>
                    <a:pt x="262" y="8142"/>
                    <a:pt x="348" y="8142"/>
                  </a:cubicBezTo>
                  <a:cubicBezTo>
                    <a:pt x="423" y="8142"/>
                    <a:pt x="496" y="8115"/>
                    <a:pt x="554" y="8065"/>
                  </a:cubicBezTo>
                  <a:lnTo>
                    <a:pt x="661" y="7958"/>
                  </a:lnTo>
                  <a:lnTo>
                    <a:pt x="661" y="10385"/>
                  </a:lnTo>
                  <a:cubicBezTo>
                    <a:pt x="661" y="10563"/>
                    <a:pt x="804" y="10706"/>
                    <a:pt x="964" y="10706"/>
                  </a:cubicBezTo>
                  <a:lnTo>
                    <a:pt x="9796" y="10706"/>
                  </a:lnTo>
                  <a:cubicBezTo>
                    <a:pt x="9957" y="10706"/>
                    <a:pt x="10100" y="10563"/>
                    <a:pt x="10100" y="10385"/>
                  </a:cubicBezTo>
                  <a:lnTo>
                    <a:pt x="10100" y="7958"/>
                  </a:lnTo>
                  <a:lnTo>
                    <a:pt x="10207" y="8065"/>
                  </a:lnTo>
                  <a:cubicBezTo>
                    <a:pt x="10260" y="8119"/>
                    <a:pt x="10350" y="8137"/>
                    <a:pt x="10421" y="8137"/>
                  </a:cubicBezTo>
                  <a:cubicBezTo>
                    <a:pt x="10510" y="8137"/>
                    <a:pt x="10582" y="8101"/>
                    <a:pt x="10653" y="8030"/>
                  </a:cubicBezTo>
                  <a:cubicBezTo>
                    <a:pt x="10760" y="7905"/>
                    <a:pt x="10760" y="7708"/>
                    <a:pt x="10635" y="7601"/>
                  </a:cubicBezTo>
                  <a:lnTo>
                    <a:pt x="7709" y="4925"/>
                  </a:lnTo>
                  <a:cubicBezTo>
                    <a:pt x="7646" y="4872"/>
                    <a:pt x="7571" y="4845"/>
                    <a:pt x="7495" y="4845"/>
                  </a:cubicBezTo>
                  <a:cubicBezTo>
                    <a:pt x="7419" y="4845"/>
                    <a:pt x="7343" y="4872"/>
                    <a:pt x="7281" y="4925"/>
                  </a:cubicBezTo>
                  <a:lnTo>
                    <a:pt x="6442" y="5692"/>
                  </a:lnTo>
                  <a:lnTo>
                    <a:pt x="6085" y="5389"/>
                  </a:lnTo>
                  <a:cubicBezTo>
                    <a:pt x="7245" y="5068"/>
                    <a:pt x="8101" y="4033"/>
                    <a:pt x="8119" y="2784"/>
                  </a:cubicBezTo>
                  <a:cubicBezTo>
                    <a:pt x="8137" y="1267"/>
                    <a:pt x="6924" y="18"/>
                    <a:pt x="5407" y="0"/>
                  </a:cubicBezTo>
                  <a:cubicBezTo>
                    <a:pt x="5396" y="0"/>
                    <a:pt x="5385" y="0"/>
                    <a:pt x="5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162"/>
          <p:cNvGrpSpPr/>
          <p:nvPr/>
        </p:nvGrpSpPr>
        <p:grpSpPr>
          <a:xfrm>
            <a:off x="5412361" y="1918167"/>
            <a:ext cx="297002" cy="338402"/>
            <a:chOff x="4771511" y="2664726"/>
            <a:chExt cx="271781" cy="309637"/>
          </a:xfrm>
        </p:grpSpPr>
        <p:sp>
          <p:nvSpPr>
            <p:cNvPr id="994" name="Google Shape;994;p162"/>
            <p:cNvSpPr/>
            <p:nvPr/>
          </p:nvSpPr>
          <p:spPr>
            <a:xfrm>
              <a:off x="4771511" y="2664726"/>
              <a:ext cx="271781" cy="309637"/>
            </a:xfrm>
            <a:custGeom>
              <a:rect b="b" l="l" r="r" t="t"/>
              <a:pathLst>
                <a:path extrusionOk="0" h="10715" w="9405">
                  <a:moveTo>
                    <a:pt x="4711" y="634"/>
                  </a:moveTo>
                  <a:cubicBezTo>
                    <a:pt x="5546" y="634"/>
                    <a:pt x="6380" y="723"/>
                    <a:pt x="7209" y="901"/>
                  </a:cubicBezTo>
                  <a:cubicBezTo>
                    <a:pt x="7299" y="1829"/>
                    <a:pt x="7905" y="2614"/>
                    <a:pt x="8780" y="2918"/>
                  </a:cubicBezTo>
                  <a:lnTo>
                    <a:pt x="8780" y="4827"/>
                  </a:lnTo>
                  <a:cubicBezTo>
                    <a:pt x="8780" y="7325"/>
                    <a:pt x="7120" y="9466"/>
                    <a:pt x="4711" y="10072"/>
                  </a:cubicBezTo>
                  <a:cubicBezTo>
                    <a:pt x="2303" y="9466"/>
                    <a:pt x="625" y="7325"/>
                    <a:pt x="625" y="4827"/>
                  </a:cubicBezTo>
                  <a:lnTo>
                    <a:pt x="625" y="2918"/>
                  </a:lnTo>
                  <a:cubicBezTo>
                    <a:pt x="1500" y="2614"/>
                    <a:pt x="2124" y="1829"/>
                    <a:pt x="2213" y="901"/>
                  </a:cubicBezTo>
                  <a:cubicBezTo>
                    <a:pt x="3043" y="723"/>
                    <a:pt x="3877" y="634"/>
                    <a:pt x="4711" y="634"/>
                  </a:cubicBezTo>
                  <a:close/>
                  <a:moveTo>
                    <a:pt x="4711" y="0"/>
                  </a:moveTo>
                  <a:cubicBezTo>
                    <a:pt x="3752" y="0"/>
                    <a:pt x="2793" y="116"/>
                    <a:pt x="1839" y="348"/>
                  </a:cubicBezTo>
                  <a:cubicBezTo>
                    <a:pt x="1696" y="384"/>
                    <a:pt x="1607" y="509"/>
                    <a:pt x="1607" y="652"/>
                  </a:cubicBezTo>
                  <a:cubicBezTo>
                    <a:pt x="1607" y="1472"/>
                    <a:pt x="1036" y="2186"/>
                    <a:pt x="251" y="2382"/>
                  </a:cubicBezTo>
                  <a:cubicBezTo>
                    <a:pt x="108" y="2418"/>
                    <a:pt x="1" y="2543"/>
                    <a:pt x="1" y="2686"/>
                  </a:cubicBezTo>
                  <a:lnTo>
                    <a:pt x="1" y="4827"/>
                  </a:lnTo>
                  <a:cubicBezTo>
                    <a:pt x="1" y="6183"/>
                    <a:pt x="465" y="7521"/>
                    <a:pt x="1303" y="8574"/>
                  </a:cubicBezTo>
                  <a:cubicBezTo>
                    <a:pt x="2142" y="9626"/>
                    <a:pt x="3320" y="10394"/>
                    <a:pt x="4640" y="10697"/>
                  </a:cubicBezTo>
                  <a:cubicBezTo>
                    <a:pt x="4658" y="10715"/>
                    <a:pt x="4676" y="10715"/>
                    <a:pt x="4711" y="10715"/>
                  </a:cubicBezTo>
                  <a:cubicBezTo>
                    <a:pt x="4729" y="10715"/>
                    <a:pt x="4765" y="10715"/>
                    <a:pt x="4783" y="10697"/>
                  </a:cubicBezTo>
                  <a:cubicBezTo>
                    <a:pt x="6085" y="10394"/>
                    <a:pt x="7281" y="9626"/>
                    <a:pt x="8119" y="8574"/>
                  </a:cubicBezTo>
                  <a:cubicBezTo>
                    <a:pt x="8958" y="7521"/>
                    <a:pt x="9404" y="6183"/>
                    <a:pt x="9404" y="4827"/>
                  </a:cubicBezTo>
                  <a:lnTo>
                    <a:pt x="9404" y="2686"/>
                  </a:lnTo>
                  <a:cubicBezTo>
                    <a:pt x="9404" y="2543"/>
                    <a:pt x="9315" y="2418"/>
                    <a:pt x="9172" y="2382"/>
                  </a:cubicBezTo>
                  <a:cubicBezTo>
                    <a:pt x="8369" y="2186"/>
                    <a:pt x="7816" y="1472"/>
                    <a:pt x="7816" y="652"/>
                  </a:cubicBezTo>
                  <a:cubicBezTo>
                    <a:pt x="7816" y="509"/>
                    <a:pt x="7709" y="384"/>
                    <a:pt x="7584" y="348"/>
                  </a:cubicBezTo>
                  <a:cubicBezTo>
                    <a:pt x="6630" y="116"/>
                    <a:pt x="5670" y="0"/>
                    <a:pt x="4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2"/>
            <p:cNvSpPr/>
            <p:nvPr/>
          </p:nvSpPr>
          <p:spPr>
            <a:xfrm>
              <a:off x="4807604" y="2701079"/>
              <a:ext cx="199595" cy="235659"/>
            </a:xfrm>
            <a:custGeom>
              <a:rect b="b" l="l" r="r" t="t"/>
              <a:pathLst>
                <a:path extrusionOk="0" h="8155" w="6907">
                  <a:moveTo>
                    <a:pt x="3462" y="625"/>
                  </a:moveTo>
                  <a:cubicBezTo>
                    <a:pt x="3944" y="625"/>
                    <a:pt x="4444" y="660"/>
                    <a:pt x="4943" y="732"/>
                  </a:cubicBezTo>
                  <a:cubicBezTo>
                    <a:pt x="5211" y="1428"/>
                    <a:pt x="5675" y="2016"/>
                    <a:pt x="6282" y="2427"/>
                  </a:cubicBezTo>
                  <a:lnTo>
                    <a:pt x="6282" y="3587"/>
                  </a:lnTo>
                  <a:cubicBezTo>
                    <a:pt x="6282" y="4514"/>
                    <a:pt x="5960" y="5424"/>
                    <a:pt x="5389" y="6156"/>
                  </a:cubicBezTo>
                  <a:cubicBezTo>
                    <a:pt x="4890" y="6780"/>
                    <a:pt x="4212" y="7244"/>
                    <a:pt x="3462" y="7512"/>
                  </a:cubicBezTo>
                  <a:cubicBezTo>
                    <a:pt x="2695" y="7244"/>
                    <a:pt x="2017" y="6780"/>
                    <a:pt x="1535" y="6156"/>
                  </a:cubicBezTo>
                  <a:cubicBezTo>
                    <a:pt x="947" y="5424"/>
                    <a:pt x="643" y="4514"/>
                    <a:pt x="643" y="3587"/>
                  </a:cubicBezTo>
                  <a:lnTo>
                    <a:pt x="643" y="2427"/>
                  </a:lnTo>
                  <a:cubicBezTo>
                    <a:pt x="1250" y="2016"/>
                    <a:pt x="1714" y="1428"/>
                    <a:pt x="1981" y="732"/>
                  </a:cubicBezTo>
                  <a:cubicBezTo>
                    <a:pt x="2481" y="660"/>
                    <a:pt x="2963" y="625"/>
                    <a:pt x="3462" y="625"/>
                  </a:cubicBezTo>
                  <a:close/>
                  <a:moveTo>
                    <a:pt x="3462" y="0"/>
                  </a:moveTo>
                  <a:cubicBezTo>
                    <a:pt x="2874" y="0"/>
                    <a:pt x="2285" y="54"/>
                    <a:pt x="1696" y="143"/>
                  </a:cubicBezTo>
                  <a:cubicBezTo>
                    <a:pt x="1589" y="161"/>
                    <a:pt x="1482" y="250"/>
                    <a:pt x="1446" y="357"/>
                  </a:cubicBezTo>
                  <a:cubicBezTo>
                    <a:pt x="1232" y="1035"/>
                    <a:pt x="768" y="1606"/>
                    <a:pt x="162" y="1981"/>
                  </a:cubicBezTo>
                  <a:cubicBezTo>
                    <a:pt x="72" y="2034"/>
                    <a:pt x="1" y="2141"/>
                    <a:pt x="1" y="2248"/>
                  </a:cubicBezTo>
                  <a:lnTo>
                    <a:pt x="1" y="3587"/>
                  </a:lnTo>
                  <a:cubicBezTo>
                    <a:pt x="1" y="4639"/>
                    <a:pt x="376" y="5692"/>
                    <a:pt x="1036" y="6531"/>
                  </a:cubicBezTo>
                  <a:cubicBezTo>
                    <a:pt x="1625" y="7280"/>
                    <a:pt x="2445" y="7851"/>
                    <a:pt x="3373" y="8136"/>
                  </a:cubicBezTo>
                  <a:cubicBezTo>
                    <a:pt x="3391" y="8154"/>
                    <a:pt x="3427" y="8154"/>
                    <a:pt x="3462" y="8154"/>
                  </a:cubicBezTo>
                  <a:cubicBezTo>
                    <a:pt x="3498" y="8154"/>
                    <a:pt x="3516" y="8154"/>
                    <a:pt x="3552" y="8136"/>
                  </a:cubicBezTo>
                  <a:cubicBezTo>
                    <a:pt x="4462" y="7851"/>
                    <a:pt x="5282" y="7280"/>
                    <a:pt x="5889" y="6531"/>
                  </a:cubicBezTo>
                  <a:cubicBezTo>
                    <a:pt x="6549" y="5692"/>
                    <a:pt x="6906" y="4639"/>
                    <a:pt x="6906" y="3587"/>
                  </a:cubicBezTo>
                  <a:lnTo>
                    <a:pt x="6906" y="2248"/>
                  </a:lnTo>
                  <a:cubicBezTo>
                    <a:pt x="6906" y="2141"/>
                    <a:pt x="6853" y="2034"/>
                    <a:pt x="6763" y="1981"/>
                  </a:cubicBezTo>
                  <a:cubicBezTo>
                    <a:pt x="6157" y="1606"/>
                    <a:pt x="5693" y="1035"/>
                    <a:pt x="5461" y="357"/>
                  </a:cubicBezTo>
                  <a:cubicBezTo>
                    <a:pt x="5425" y="250"/>
                    <a:pt x="5336" y="161"/>
                    <a:pt x="5211" y="143"/>
                  </a:cubicBezTo>
                  <a:cubicBezTo>
                    <a:pt x="4640" y="54"/>
                    <a:pt x="4033" y="0"/>
                    <a:pt x="3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2"/>
            <p:cNvSpPr/>
            <p:nvPr/>
          </p:nvSpPr>
          <p:spPr>
            <a:xfrm>
              <a:off x="4840114" y="2737924"/>
              <a:ext cx="135096" cy="127149"/>
            </a:xfrm>
            <a:custGeom>
              <a:rect b="b" l="l" r="r" t="t"/>
              <a:pathLst>
                <a:path extrusionOk="0" h="4400" w="4675">
                  <a:moveTo>
                    <a:pt x="2337" y="724"/>
                  </a:moveTo>
                  <a:lnTo>
                    <a:pt x="3479" y="1705"/>
                  </a:lnTo>
                  <a:lnTo>
                    <a:pt x="3479" y="3757"/>
                  </a:lnTo>
                  <a:lnTo>
                    <a:pt x="2641" y="3757"/>
                  </a:lnTo>
                  <a:lnTo>
                    <a:pt x="2641" y="3257"/>
                  </a:lnTo>
                  <a:cubicBezTo>
                    <a:pt x="2641" y="3097"/>
                    <a:pt x="2534" y="2954"/>
                    <a:pt x="2373" y="2936"/>
                  </a:cubicBezTo>
                  <a:cubicBezTo>
                    <a:pt x="2354" y="2933"/>
                    <a:pt x="2336" y="2931"/>
                    <a:pt x="2318" y="2931"/>
                  </a:cubicBezTo>
                  <a:cubicBezTo>
                    <a:pt x="2148" y="2931"/>
                    <a:pt x="2016" y="3078"/>
                    <a:pt x="2016" y="3239"/>
                  </a:cubicBezTo>
                  <a:lnTo>
                    <a:pt x="2016" y="3757"/>
                  </a:lnTo>
                  <a:lnTo>
                    <a:pt x="1178" y="3757"/>
                  </a:lnTo>
                  <a:lnTo>
                    <a:pt x="1178" y="1705"/>
                  </a:lnTo>
                  <a:lnTo>
                    <a:pt x="2337" y="724"/>
                  </a:lnTo>
                  <a:close/>
                  <a:moveTo>
                    <a:pt x="2335" y="1"/>
                  </a:moveTo>
                  <a:cubicBezTo>
                    <a:pt x="2262" y="1"/>
                    <a:pt x="2186" y="28"/>
                    <a:pt x="2123" y="81"/>
                  </a:cubicBezTo>
                  <a:lnTo>
                    <a:pt x="143" y="1776"/>
                  </a:lnTo>
                  <a:cubicBezTo>
                    <a:pt x="0" y="1901"/>
                    <a:pt x="0" y="2151"/>
                    <a:pt x="161" y="2276"/>
                  </a:cubicBezTo>
                  <a:cubicBezTo>
                    <a:pt x="217" y="2316"/>
                    <a:pt x="280" y="2335"/>
                    <a:pt x="343" y="2335"/>
                  </a:cubicBezTo>
                  <a:cubicBezTo>
                    <a:pt x="419" y="2335"/>
                    <a:pt x="494" y="2307"/>
                    <a:pt x="553" y="2258"/>
                  </a:cubicBezTo>
                  <a:lnTo>
                    <a:pt x="553" y="4078"/>
                  </a:lnTo>
                  <a:cubicBezTo>
                    <a:pt x="553" y="4256"/>
                    <a:pt x="696" y="4399"/>
                    <a:pt x="874" y="4399"/>
                  </a:cubicBezTo>
                  <a:lnTo>
                    <a:pt x="3801" y="4399"/>
                  </a:lnTo>
                  <a:cubicBezTo>
                    <a:pt x="3979" y="4399"/>
                    <a:pt x="4104" y="4256"/>
                    <a:pt x="4104" y="4078"/>
                  </a:cubicBezTo>
                  <a:lnTo>
                    <a:pt x="4104" y="2258"/>
                  </a:lnTo>
                  <a:lnTo>
                    <a:pt x="4122" y="2258"/>
                  </a:lnTo>
                  <a:cubicBezTo>
                    <a:pt x="4175" y="2312"/>
                    <a:pt x="4247" y="2329"/>
                    <a:pt x="4318" y="2329"/>
                  </a:cubicBezTo>
                  <a:cubicBezTo>
                    <a:pt x="4407" y="2329"/>
                    <a:pt x="4496" y="2294"/>
                    <a:pt x="4550" y="2222"/>
                  </a:cubicBezTo>
                  <a:cubicBezTo>
                    <a:pt x="4675" y="2097"/>
                    <a:pt x="4657" y="1883"/>
                    <a:pt x="4532" y="1776"/>
                  </a:cubicBezTo>
                  <a:lnTo>
                    <a:pt x="2534" y="81"/>
                  </a:lnTo>
                  <a:cubicBezTo>
                    <a:pt x="2480" y="28"/>
                    <a:pt x="2409" y="1"/>
                    <a:pt x="2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2"/>
            <p:cNvSpPr/>
            <p:nvPr/>
          </p:nvSpPr>
          <p:spPr>
            <a:xfrm>
              <a:off x="4892680" y="2786155"/>
              <a:ext cx="29938" cy="18061"/>
            </a:xfrm>
            <a:custGeom>
              <a:rect b="b" l="l" r="r" t="t"/>
              <a:pathLst>
                <a:path extrusionOk="0" h="625" w="1036">
                  <a:moveTo>
                    <a:pt x="304" y="0"/>
                  </a:moveTo>
                  <a:cubicBezTo>
                    <a:pt x="126" y="0"/>
                    <a:pt x="1" y="143"/>
                    <a:pt x="1" y="321"/>
                  </a:cubicBezTo>
                  <a:cubicBezTo>
                    <a:pt x="1" y="482"/>
                    <a:pt x="126" y="625"/>
                    <a:pt x="304" y="625"/>
                  </a:cubicBezTo>
                  <a:lnTo>
                    <a:pt x="733" y="625"/>
                  </a:lnTo>
                  <a:cubicBezTo>
                    <a:pt x="893" y="625"/>
                    <a:pt x="1036" y="482"/>
                    <a:pt x="1036" y="321"/>
                  </a:cubicBezTo>
                  <a:cubicBezTo>
                    <a:pt x="1036" y="143"/>
                    <a:pt x="893"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162"/>
          <p:cNvGrpSpPr/>
          <p:nvPr/>
        </p:nvGrpSpPr>
        <p:grpSpPr>
          <a:xfrm>
            <a:off x="2170614" y="1907188"/>
            <a:ext cx="339792" cy="338118"/>
            <a:chOff x="4083684" y="2664986"/>
            <a:chExt cx="310937" cy="309377"/>
          </a:xfrm>
        </p:grpSpPr>
        <p:sp>
          <p:nvSpPr>
            <p:cNvPr id="999" name="Google Shape;999;p162"/>
            <p:cNvSpPr/>
            <p:nvPr/>
          </p:nvSpPr>
          <p:spPr>
            <a:xfrm>
              <a:off x="4083684" y="2664986"/>
              <a:ext cx="310937" cy="309377"/>
            </a:xfrm>
            <a:custGeom>
              <a:rect b="b" l="l" r="r" t="t"/>
              <a:pathLst>
                <a:path extrusionOk="0" h="10706" w="10760">
                  <a:moveTo>
                    <a:pt x="6317" y="625"/>
                  </a:moveTo>
                  <a:lnTo>
                    <a:pt x="6317" y="1249"/>
                  </a:lnTo>
                  <a:lnTo>
                    <a:pt x="4444" y="1249"/>
                  </a:lnTo>
                  <a:lnTo>
                    <a:pt x="4444" y="625"/>
                  </a:lnTo>
                  <a:close/>
                  <a:moveTo>
                    <a:pt x="2981" y="8297"/>
                  </a:moveTo>
                  <a:lnTo>
                    <a:pt x="2981" y="10081"/>
                  </a:lnTo>
                  <a:lnTo>
                    <a:pt x="2356" y="10081"/>
                  </a:lnTo>
                  <a:lnTo>
                    <a:pt x="2356" y="9350"/>
                  </a:lnTo>
                  <a:cubicBezTo>
                    <a:pt x="2356" y="9189"/>
                    <a:pt x="2231" y="9046"/>
                    <a:pt x="2071" y="9029"/>
                  </a:cubicBezTo>
                  <a:cubicBezTo>
                    <a:pt x="2059" y="9028"/>
                    <a:pt x="2048" y="9027"/>
                    <a:pt x="2038" y="9027"/>
                  </a:cubicBezTo>
                  <a:cubicBezTo>
                    <a:pt x="1857" y="9027"/>
                    <a:pt x="1714" y="9164"/>
                    <a:pt x="1714" y="9332"/>
                  </a:cubicBezTo>
                  <a:lnTo>
                    <a:pt x="1714" y="10081"/>
                  </a:lnTo>
                  <a:lnTo>
                    <a:pt x="1089" y="10081"/>
                  </a:lnTo>
                  <a:lnTo>
                    <a:pt x="1089" y="8297"/>
                  </a:lnTo>
                  <a:close/>
                  <a:moveTo>
                    <a:pt x="4230" y="3390"/>
                  </a:moveTo>
                  <a:lnTo>
                    <a:pt x="4230" y="10081"/>
                  </a:lnTo>
                  <a:lnTo>
                    <a:pt x="3605" y="10081"/>
                  </a:lnTo>
                  <a:lnTo>
                    <a:pt x="3605" y="7976"/>
                  </a:lnTo>
                  <a:cubicBezTo>
                    <a:pt x="3605" y="7815"/>
                    <a:pt x="3462" y="7673"/>
                    <a:pt x="3284" y="7673"/>
                  </a:cubicBezTo>
                  <a:lnTo>
                    <a:pt x="2356" y="7673"/>
                  </a:lnTo>
                  <a:lnTo>
                    <a:pt x="2356" y="3390"/>
                  </a:lnTo>
                  <a:close/>
                  <a:moveTo>
                    <a:pt x="6745" y="1874"/>
                  </a:moveTo>
                  <a:lnTo>
                    <a:pt x="6745" y="4033"/>
                  </a:lnTo>
                  <a:lnTo>
                    <a:pt x="6353" y="3836"/>
                  </a:lnTo>
                  <a:cubicBezTo>
                    <a:pt x="6311" y="3812"/>
                    <a:pt x="6262" y="3798"/>
                    <a:pt x="6213" y="3798"/>
                  </a:cubicBezTo>
                  <a:cubicBezTo>
                    <a:pt x="6155" y="3798"/>
                    <a:pt x="6097" y="3816"/>
                    <a:pt x="6050" y="3854"/>
                  </a:cubicBezTo>
                  <a:cubicBezTo>
                    <a:pt x="5960" y="3908"/>
                    <a:pt x="5907" y="3997"/>
                    <a:pt x="5907" y="4122"/>
                  </a:cubicBezTo>
                  <a:lnTo>
                    <a:pt x="5907" y="10081"/>
                  </a:lnTo>
                  <a:lnTo>
                    <a:pt x="4854" y="10081"/>
                  </a:lnTo>
                  <a:lnTo>
                    <a:pt x="4854" y="3069"/>
                  </a:lnTo>
                  <a:cubicBezTo>
                    <a:pt x="4854" y="2891"/>
                    <a:pt x="4711" y="2748"/>
                    <a:pt x="4551" y="2748"/>
                  </a:cubicBezTo>
                  <a:lnTo>
                    <a:pt x="4015" y="2748"/>
                  </a:lnTo>
                  <a:lnTo>
                    <a:pt x="4015" y="1874"/>
                  </a:lnTo>
                  <a:close/>
                  <a:moveTo>
                    <a:pt x="6531" y="4621"/>
                  </a:moveTo>
                  <a:lnTo>
                    <a:pt x="8405" y="5567"/>
                  </a:lnTo>
                  <a:lnTo>
                    <a:pt x="8405" y="10081"/>
                  </a:lnTo>
                  <a:lnTo>
                    <a:pt x="6531" y="10081"/>
                  </a:lnTo>
                  <a:lnTo>
                    <a:pt x="6531" y="4621"/>
                  </a:lnTo>
                  <a:close/>
                  <a:moveTo>
                    <a:pt x="9047" y="6923"/>
                  </a:moveTo>
                  <a:lnTo>
                    <a:pt x="9672" y="7227"/>
                  </a:lnTo>
                  <a:lnTo>
                    <a:pt x="9672" y="10081"/>
                  </a:lnTo>
                  <a:lnTo>
                    <a:pt x="9047" y="10081"/>
                  </a:lnTo>
                  <a:lnTo>
                    <a:pt x="9047" y="6923"/>
                  </a:lnTo>
                  <a:close/>
                  <a:moveTo>
                    <a:pt x="4123" y="0"/>
                  </a:moveTo>
                  <a:cubicBezTo>
                    <a:pt x="3944" y="0"/>
                    <a:pt x="3819" y="143"/>
                    <a:pt x="3819" y="304"/>
                  </a:cubicBezTo>
                  <a:lnTo>
                    <a:pt x="3819" y="1249"/>
                  </a:lnTo>
                  <a:lnTo>
                    <a:pt x="3712" y="1249"/>
                  </a:lnTo>
                  <a:cubicBezTo>
                    <a:pt x="3534" y="1249"/>
                    <a:pt x="3391" y="1392"/>
                    <a:pt x="3391" y="1570"/>
                  </a:cubicBezTo>
                  <a:lnTo>
                    <a:pt x="3391" y="2748"/>
                  </a:lnTo>
                  <a:lnTo>
                    <a:pt x="2035" y="2748"/>
                  </a:lnTo>
                  <a:cubicBezTo>
                    <a:pt x="1857" y="2748"/>
                    <a:pt x="1714" y="2891"/>
                    <a:pt x="1714" y="3069"/>
                  </a:cubicBezTo>
                  <a:lnTo>
                    <a:pt x="1714" y="7673"/>
                  </a:lnTo>
                  <a:lnTo>
                    <a:pt x="786" y="7673"/>
                  </a:lnTo>
                  <a:cubicBezTo>
                    <a:pt x="608" y="7673"/>
                    <a:pt x="465" y="7815"/>
                    <a:pt x="465" y="7976"/>
                  </a:cubicBezTo>
                  <a:lnTo>
                    <a:pt x="465" y="10081"/>
                  </a:lnTo>
                  <a:lnTo>
                    <a:pt x="358" y="10081"/>
                  </a:lnTo>
                  <a:cubicBezTo>
                    <a:pt x="197" y="10081"/>
                    <a:pt x="54" y="10188"/>
                    <a:pt x="37" y="10349"/>
                  </a:cubicBezTo>
                  <a:cubicBezTo>
                    <a:pt x="1" y="10545"/>
                    <a:pt x="161" y="10706"/>
                    <a:pt x="340" y="10706"/>
                  </a:cubicBezTo>
                  <a:lnTo>
                    <a:pt x="10403" y="10706"/>
                  </a:lnTo>
                  <a:cubicBezTo>
                    <a:pt x="10564" y="10706"/>
                    <a:pt x="10706" y="10581"/>
                    <a:pt x="10724" y="10420"/>
                  </a:cubicBezTo>
                  <a:cubicBezTo>
                    <a:pt x="10760" y="10224"/>
                    <a:pt x="10599" y="10081"/>
                    <a:pt x="10421" y="10081"/>
                  </a:cubicBezTo>
                  <a:lnTo>
                    <a:pt x="10296" y="10081"/>
                  </a:lnTo>
                  <a:lnTo>
                    <a:pt x="10296" y="7048"/>
                  </a:lnTo>
                  <a:cubicBezTo>
                    <a:pt x="10296" y="6923"/>
                    <a:pt x="10225" y="6816"/>
                    <a:pt x="10118" y="6763"/>
                  </a:cubicBezTo>
                  <a:lnTo>
                    <a:pt x="9047" y="6227"/>
                  </a:lnTo>
                  <a:lnTo>
                    <a:pt x="9047" y="5371"/>
                  </a:lnTo>
                  <a:cubicBezTo>
                    <a:pt x="9047" y="5246"/>
                    <a:pt x="8976" y="5139"/>
                    <a:pt x="8869" y="5085"/>
                  </a:cubicBezTo>
                  <a:lnTo>
                    <a:pt x="7370" y="4336"/>
                  </a:lnTo>
                  <a:lnTo>
                    <a:pt x="7370" y="1570"/>
                  </a:lnTo>
                  <a:cubicBezTo>
                    <a:pt x="7370" y="1392"/>
                    <a:pt x="7227" y="1249"/>
                    <a:pt x="7049" y="1249"/>
                  </a:cubicBezTo>
                  <a:lnTo>
                    <a:pt x="6942" y="1249"/>
                  </a:lnTo>
                  <a:lnTo>
                    <a:pt x="6942" y="304"/>
                  </a:lnTo>
                  <a:cubicBezTo>
                    <a:pt x="6942" y="143"/>
                    <a:pt x="6817" y="0"/>
                    <a:pt x="66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2"/>
            <p:cNvSpPr/>
            <p:nvPr/>
          </p:nvSpPr>
          <p:spPr>
            <a:xfrm>
              <a:off x="4290448" y="2841264"/>
              <a:ext cx="18090" cy="36209"/>
            </a:xfrm>
            <a:custGeom>
              <a:rect b="b" l="l" r="r" t="t"/>
              <a:pathLst>
                <a:path extrusionOk="0" h="1253" w="626">
                  <a:moveTo>
                    <a:pt x="316" y="1"/>
                  </a:moveTo>
                  <a:cubicBezTo>
                    <a:pt x="306" y="1"/>
                    <a:pt x="296" y="1"/>
                    <a:pt x="286" y="2"/>
                  </a:cubicBezTo>
                  <a:cubicBezTo>
                    <a:pt x="126" y="20"/>
                    <a:pt x="1" y="163"/>
                    <a:pt x="1" y="324"/>
                  </a:cubicBezTo>
                  <a:lnTo>
                    <a:pt x="1" y="930"/>
                  </a:lnTo>
                  <a:cubicBezTo>
                    <a:pt x="1" y="1091"/>
                    <a:pt x="126" y="1234"/>
                    <a:pt x="286" y="1251"/>
                  </a:cubicBezTo>
                  <a:cubicBezTo>
                    <a:pt x="296" y="1252"/>
                    <a:pt x="306" y="1253"/>
                    <a:pt x="316" y="1253"/>
                  </a:cubicBezTo>
                  <a:cubicBezTo>
                    <a:pt x="482" y="1253"/>
                    <a:pt x="625" y="1116"/>
                    <a:pt x="625" y="948"/>
                  </a:cubicBezTo>
                  <a:lnTo>
                    <a:pt x="625" y="306"/>
                  </a:lnTo>
                  <a:cubicBezTo>
                    <a:pt x="625" y="137"/>
                    <a:pt x="482" y="1"/>
                    <a:pt x="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2"/>
            <p:cNvSpPr/>
            <p:nvPr/>
          </p:nvSpPr>
          <p:spPr>
            <a:xfrm>
              <a:off x="4169800" y="2780954"/>
              <a:ext cx="18090" cy="36209"/>
            </a:xfrm>
            <a:custGeom>
              <a:rect b="b" l="l" r="r" t="t"/>
              <a:pathLst>
                <a:path extrusionOk="0" h="1253" w="626">
                  <a:moveTo>
                    <a:pt x="309" y="0"/>
                  </a:moveTo>
                  <a:cubicBezTo>
                    <a:pt x="143" y="0"/>
                    <a:pt x="1" y="137"/>
                    <a:pt x="1" y="305"/>
                  </a:cubicBezTo>
                  <a:lnTo>
                    <a:pt x="1" y="930"/>
                  </a:lnTo>
                  <a:cubicBezTo>
                    <a:pt x="1" y="1115"/>
                    <a:pt x="144" y="1252"/>
                    <a:pt x="309" y="1252"/>
                  </a:cubicBezTo>
                  <a:cubicBezTo>
                    <a:pt x="319" y="1252"/>
                    <a:pt x="329" y="1252"/>
                    <a:pt x="340" y="1251"/>
                  </a:cubicBezTo>
                  <a:cubicBezTo>
                    <a:pt x="500" y="1233"/>
                    <a:pt x="625" y="1090"/>
                    <a:pt x="625" y="930"/>
                  </a:cubicBezTo>
                  <a:lnTo>
                    <a:pt x="625" y="323"/>
                  </a:lnTo>
                  <a:cubicBezTo>
                    <a:pt x="625" y="162"/>
                    <a:pt x="500" y="20"/>
                    <a:pt x="340" y="2"/>
                  </a:cubicBezTo>
                  <a:cubicBezTo>
                    <a:pt x="329" y="1"/>
                    <a:pt x="319" y="0"/>
                    <a:pt x="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2"/>
            <p:cNvSpPr/>
            <p:nvPr/>
          </p:nvSpPr>
          <p:spPr>
            <a:xfrm>
              <a:off x="4169800" y="2835080"/>
              <a:ext cx="18090" cy="36324"/>
            </a:xfrm>
            <a:custGeom>
              <a:rect b="b" l="l" r="r" t="t"/>
              <a:pathLst>
                <a:path extrusionOk="0" h="1257" w="626">
                  <a:moveTo>
                    <a:pt x="309" y="1"/>
                  </a:moveTo>
                  <a:cubicBezTo>
                    <a:pt x="144" y="1"/>
                    <a:pt x="1" y="138"/>
                    <a:pt x="1" y="323"/>
                  </a:cubicBezTo>
                  <a:lnTo>
                    <a:pt x="1" y="930"/>
                  </a:lnTo>
                  <a:cubicBezTo>
                    <a:pt x="1" y="1091"/>
                    <a:pt x="108" y="1233"/>
                    <a:pt x="268" y="1251"/>
                  </a:cubicBezTo>
                  <a:cubicBezTo>
                    <a:pt x="287" y="1255"/>
                    <a:pt x="305" y="1256"/>
                    <a:pt x="323" y="1256"/>
                  </a:cubicBezTo>
                  <a:cubicBezTo>
                    <a:pt x="494" y="1256"/>
                    <a:pt x="625" y="1109"/>
                    <a:pt x="625" y="948"/>
                  </a:cubicBezTo>
                  <a:lnTo>
                    <a:pt x="625" y="323"/>
                  </a:lnTo>
                  <a:cubicBezTo>
                    <a:pt x="625" y="163"/>
                    <a:pt x="500" y="20"/>
                    <a:pt x="340" y="2"/>
                  </a:cubicBezTo>
                  <a:cubicBezTo>
                    <a:pt x="329" y="1"/>
                    <a:pt x="319"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2"/>
            <p:cNvSpPr/>
            <p:nvPr/>
          </p:nvSpPr>
          <p:spPr>
            <a:xfrm>
              <a:off x="4290448" y="2895419"/>
              <a:ext cx="18090" cy="36729"/>
            </a:xfrm>
            <a:custGeom>
              <a:rect b="b" l="l" r="r" t="t"/>
              <a:pathLst>
                <a:path extrusionOk="0" h="1271" w="626">
                  <a:moveTo>
                    <a:pt x="313" y="1"/>
                  </a:moveTo>
                  <a:cubicBezTo>
                    <a:pt x="304" y="1"/>
                    <a:pt x="295" y="1"/>
                    <a:pt x="286" y="2"/>
                  </a:cubicBezTo>
                  <a:cubicBezTo>
                    <a:pt x="126" y="20"/>
                    <a:pt x="1" y="162"/>
                    <a:pt x="1" y="323"/>
                  </a:cubicBezTo>
                  <a:lnTo>
                    <a:pt x="1" y="948"/>
                  </a:lnTo>
                  <a:cubicBezTo>
                    <a:pt x="1" y="1108"/>
                    <a:pt x="126" y="1251"/>
                    <a:pt x="286" y="1269"/>
                  </a:cubicBezTo>
                  <a:cubicBezTo>
                    <a:pt x="295" y="1270"/>
                    <a:pt x="304" y="1270"/>
                    <a:pt x="313" y="1270"/>
                  </a:cubicBezTo>
                  <a:cubicBezTo>
                    <a:pt x="481" y="1270"/>
                    <a:pt x="625" y="1117"/>
                    <a:pt x="625" y="948"/>
                  </a:cubicBezTo>
                  <a:lnTo>
                    <a:pt x="625" y="323"/>
                  </a:lnTo>
                  <a:cubicBezTo>
                    <a:pt x="625" y="154"/>
                    <a:pt x="481" y="1"/>
                    <a:pt x="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162"/>
          <p:cNvSpPr/>
          <p:nvPr/>
        </p:nvSpPr>
        <p:spPr>
          <a:xfrm>
            <a:off x="2192870" y="3690610"/>
            <a:ext cx="336448" cy="338122"/>
          </a:xfrm>
          <a:custGeom>
            <a:rect b="b" l="l" r="r" t="t"/>
            <a:pathLst>
              <a:path extrusionOk="0" h="10706" w="10653">
                <a:moveTo>
                  <a:pt x="1660" y="625"/>
                </a:moveTo>
                <a:lnTo>
                  <a:pt x="1660" y="1677"/>
                </a:lnTo>
                <a:lnTo>
                  <a:pt x="625" y="1677"/>
                </a:lnTo>
                <a:lnTo>
                  <a:pt x="625" y="625"/>
                </a:lnTo>
                <a:close/>
                <a:moveTo>
                  <a:pt x="5014" y="625"/>
                </a:moveTo>
                <a:lnTo>
                  <a:pt x="5014" y="1677"/>
                </a:lnTo>
                <a:lnTo>
                  <a:pt x="2302" y="1677"/>
                </a:lnTo>
                <a:lnTo>
                  <a:pt x="2302" y="625"/>
                </a:lnTo>
                <a:close/>
                <a:moveTo>
                  <a:pt x="3337" y="2302"/>
                </a:moveTo>
                <a:lnTo>
                  <a:pt x="3337" y="3355"/>
                </a:lnTo>
                <a:lnTo>
                  <a:pt x="625" y="3355"/>
                </a:lnTo>
                <a:lnTo>
                  <a:pt x="625" y="2302"/>
                </a:lnTo>
                <a:close/>
                <a:moveTo>
                  <a:pt x="6691" y="2302"/>
                </a:moveTo>
                <a:lnTo>
                  <a:pt x="6691" y="3355"/>
                </a:lnTo>
                <a:lnTo>
                  <a:pt x="3961" y="3355"/>
                </a:lnTo>
                <a:lnTo>
                  <a:pt x="3961" y="2302"/>
                </a:lnTo>
                <a:close/>
                <a:moveTo>
                  <a:pt x="1660" y="3997"/>
                </a:moveTo>
                <a:lnTo>
                  <a:pt x="1660" y="5050"/>
                </a:lnTo>
                <a:lnTo>
                  <a:pt x="625" y="5050"/>
                </a:lnTo>
                <a:lnTo>
                  <a:pt x="625" y="3997"/>
                </a:lnTo>
                <a:close/>
                <a:moveTo>
                  <a:pt x="5014" y="3997"/>
                </a:moveTo>
                <a:lnTo>
                  <a:pt x="5014" y="5050"/>
                </a:lnTo>
                <a:lnTo>
                  <a:pt x="2302" y="5050"/>
                </a:lnTo>
                <a:lnTo>
                  <a:pt x="2302" y="3997"/>
                </a:lnTo>
                <a:close/>
                <a:moveTo>
                  <a:pt x="8351" y="3997"/>
                </a:moveTo>
                <a:lnTo>
                  <a:pt x="8351" y="5050"/>
                </a:lnTo>
                <a:lnTo>
                  <a:pt x="5639" y="5050"/>
                </a:lnTo>
                <a:lnTo>
                  <a:pt x="5639" y="3997"/>
                </a:lnTo>
                <a:close/>
                <a:moveTo>
                  <a:pt x="3337" y="5674"/>
                </a:moveTo>
                <a:lnTo>
                  <a:pt x="3337" y="6727"/>
                </a:lnTo>
                <a:lnTo>
                  <a:pt x="625" y="6727"/>
                </a:lnTo>
                <a:lnTo>
                  <a:pt x="625" y="5674"/>
                </a:lnTo>
                <a:close/>
                <a:moveTo>
                  <a:pt x="6691" y="5674"/>
                </a:moveTo>
                <a:lnTo>
                  <a:pt x="6691" y="6727"/>
                </a:lnTo>
                <a:lnTo>
                  <a:pt x="3961" y="6727"/>
                </a:lnTo>
                <a:lnTo>
                  <a:pt x="3961" y="5674"/>
                </a:lnTo>
                <a:close/>
                <a:moveTo>
                  <a:pt x="10028" y="5674"/>
                </a:moveTo>
                <a:lnTo>
                  <a:pt x="10028" y="6727"/>
                </a:lnTo>
                <a:lnTo>
                  <a:pt x="7316" y="6727"/>
                </a:lnTo>
                <a:lnTo>
                  <a:pt x="7316" y="5674"/>
                </a:lnTo>
                <a:close/>
                <a:moveTo>
                  <a:pt x="1660" y="7351"/>
                </a:moveTo>
                <a:lnTo>
                  <a:pt x="1660" y="8386"/>
                </a:lnTo>
                <a:lnTo>
                  <a:pt x="625" y="8386"/>
                </a:lnTo>
                <a:lnTo>
                  <a:pt x="625" y="7351"/>
                </a:lnTo>
                <a:close/>
                <a:moveTo>
                  <a:pt x="5014" y="7351"/>
                </a:moveTo>
                <a:lnTo>
                  <a:pt x="5014" y="8386"/>
                </a:lnTo>
                <a:lnTo>
                  <a:pt x="2302" y="8386"/>
                </a:lnTo>
                <a:lnTo>
                  <a:pt x="2302" y="7351"/>
                </a:lnTo>
                <a:close/>
                <a:moveTo>
                  <a:pt x="8351" y="7351"/>
                </a:moveTo>
                <a:lnTo>
                  <a:pt x="8351" y="8386"/>
                </a:lnTo>
                <a:lnTo>
                  <a:pt x="5639" y="8386"/>
                </a:lnTo>
                <a:lnTo>
                  <a:pt x="5639" y="7351"/>
                </a:lnTo>
                <a:close/>
                <a:moveTo>
                  <a:pt x="10028" y="7351"/>
                </a:moveTo>
                <a:lnTo>
                  <a:pt x="10028" y="8386"/>
                </a:lnTo>
                <a:lnTo>
                  <a:pt x="8993" y="8386"/>
                </a:lnTo>
                <a:lnTo>
                  <a:pt x="8993" y="7351"/>
                </a:lnTo>
                <a:close/>
                <a:moveTo>
                  <a:pt x="3337" y="9046"/>
                </a:moveTo>
                <a:lnTo>
                  <a:pt x="3337" y="10081"/>
                </a:lnTo>
                <a:lnTo>
                  <a:pt x="625" y="10081"/>
                </a:lnTo>
                <a:lnTo>
                  <a:pt x="625" y="9046"/>
                </a:lnTo>
                <a:close/>
                <a:moveTo>
                  <a:pt x="6691" y="9046"/>
                </a:moveTo>
                <a:lnTo>
                  <a:pt x="6691" y="10081"/>
                </a:lnTo>
                <a:lnTo>
                  <a:pt x="3961" y="10081"/>
                </a:lnTo>
                <a:lnTo>
                  <a:pt x="3961" y="9046"/>
                </a:lnTo>
                <a:close/>
                <a:moveTo>
                  <a:pt x="10028" y="9046"/>
                </a:moveTo>
                <a:lnTo>
                  <a:pt x="10028" y="10081"/>
                </a:lnTo>
                <a:lnTo>
                  <a:pt x="7316" y="10081"/>
                </a:lnTo>
                <a:lnTo>
                  <a:pt x="7316" y="9046"/>
                </a:lnTo>
                <a:close/>
                <a:moveTo>
                  <a:pt x="304" y="0"/>
                </a:moveTo>
                <a:cubicBezTo>
                  <a:pt x="143" y="0"/>
                  <a:pt x="0" y="143"/>
                  <a:pt x="0" y="321"/>
                </a:cubicBezTo>
                <a:lnTo>
                  <a:pt x="0" y="10402"/>
                </a:lnTo>
                <a:cubicBezTo>
                  <a:pt x="0" y="10563"/>
                  <a:pt x="143" y="10706"/>
                  <a:pt x="304" y="10706"/>
                </a:cubicBezTo>
                <a:lnTo>
                  <a:pt x="10349" y="10706"/>
                </a:lnTo>
                <a:cubicBezTo>
                  <a:pt x="10510" y="10706"/>
                  <a:pt x="10652" y="10563"/>
                  <a:pt x="10652" y="10402"/>
                </a:cubicBezTo>
                <a:lnTo>
                  <a:pt x="10652" y="5353"/>
                </a:lnTo>
                <a:cubicBezTo>
                  <a:pt x="10652" y="5192"/>
                  <a:pt x="10510" y="5050"/>
                  <a:pt x="10349" y="5050"/>
                </a:cubicBezTo>
                <a:lnTo>
                  <a:pt x="8993" y="5050"/>
                </a:lnTo>
                <a:lnTo>
                  <a:pt x="8993" y="3658"/>
                </a:lnTo>
                <a:cubicBezTo>
                  <a:pt x="8993" y="3497"/>
                  <a:pt x="8850" y="3355"/>
                  <a:pt x="8672" y="3355"/>
                </a:cubicBezTo>
                <a:lnTo>
                  <a:pt x="7316" y="3355"/>
                </a:lnTo>
                <a:lnTo>
                  <a:pt x="7316" y="1999"/>
                </a:lnTo>
                <a:cubicBezTo>
                  <a:pt x="7316" y="1820"/>
                  <a:pt x="7173" y="1677"/>
                  <a:pt x="6995" y="1677"/>
                </a:cubicBezTo>
                <a:lnTo>
                  <a:pt x="5639" y="1677"/>
                </a:lnTo>
                <a:lnTo>
                  <a:pt x="5639" y="321"/>
                </a:lnTo>
                <a:cubicBezTo>
                  <a:pt x="5639" y="143"/>
                  <a:pt x="5496" y="0"/>
                  <a:pt x="5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2"/>
          <p:cNvSpPr txBox="1"/>
          <p:nvPr>
            <p:ph idx="1" type="subTitle"/>
          </p:nvPr>
        </p:nvSpPr>
        <p:spPr>
          <a:xfrm>
            <a:off x="2740075" y="1648600"/>
            <a:ext cx="24225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MAE</a:t>
            </a:r>
            <a:endParaRPr/>
          </a:p>
        </p:txBody>
      </p:sp>
      <p:sp>
        <p:nvSpPr>
          <p:cNvPr id="1006" name="Google Shape;1006;p162"/>
          <p:cNvSpPr txBox="1"/>
          <p:nvPr>
            <p:ph idx="2" type="subTitle"/>
          </p:nvPr>
        </p:nvSpPr>
        <p:spPr>
          <a:xfrm>
            <a:off x="5997725" y="1648600"/>
            <a:ext cx="24225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MAPE</a:t>
            </a:r>
            <a:endParaRPr/>
          </a:p>
        </p:txBody>
      </p:sp>
      <p:sp>
        <p:nvSpPr>
          <p:cNvPr id="1007" name="Google Shape;1007;p162"/>
          <p:cNvSpPr txBox="1"/>
          <p:nvPr>
            <p:ph idx="3" type="subTitle"/>
          </p:nvPr>
        </p:nvSpPr>
        <p:spPr>
          <a:xfrm>
            <a:off x="2740075" y="3434329"/>
            <a:ext cx="24225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RMSE</a:t>
            </a:r>
            <a:endParaRPr/>
          </a:p>
        </p:txBody>
      </p:sp>
      <p:sp>
        <p:nvSpPr>
          <p:cNvPr id="1008" name="Google Shape;1008;p162"/>
          <p:cNvSpPr txBox="1"/>
          <p:nvPr>
            <p:ph type="title"/>
          </p:nvPr>
        </p:nvSpPr>
        <p:spPr>
          <a:xfrm>
            <a:off x="713225" y="555875"/>
            <a:ext cx="77175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 Metrics</a:t>
            </a:r>
            <a:endParaRPr/>
          </a:p>
        </p:txBody>
      </p:sp>
      <p:sp>
        <p:nvSpPr>
          <p:cNvPr id="1009" name="Google Shape;1009;p162"/>
          <p:cNvSpPr txBox="1"/>
          <p:nvPr>
            <p:ph idx="5" type="subTitle"/>
          </p:nvPr>
        </p:nvSpPr>
        <p:spPr>
          <a:xfrm>
            <a:off x="2740075" y="1978675"/>
            <a:ext cx="24225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Rata-rata nilai absolut dari error</a:t>
            </a:r>
            <a:endParaRPr/>
          </a:p>
        </p:txBody>
      </p:sp>
      <p:sp>
        <p:nvSpPr>
          <p:cNvPr id="1010" name="Google Shape;1010;p162"/>
          <p:cNvSpPr txBox="1"/>
          <p:nvPr>
            <p:ph idx="6" type="subTitle"/>
          </p:nvPr>
        </p:nvSpPr>
        <p:spPr>
          <a:xfrm>
            <a:off x="5997725" y="1978675"/>
            <a:ext cx="24225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Rata-rata persentase error</a:t>
            </a:r>
            <a:endParaRPr/>
          </a:p>
        </p:txBody>
      </p:sp>
      <p:sp>
        <p:nvSpPr>
          <p:cNvPr id="1011" name="Google Shape;1011;p162"/>
          <p:cNvSpPr txBox="1"/>
          <p:nvPr>
            <p:ph idx="7" type="subTitle"/>
          </p:nvPr>
        </p:nvSpPr>
        <p:spPr>
          <a:xfrm>
            <a:off x="5997725" y="3760850"/>
            <a:ext cx="24225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Koefisien determinasi</a:t>
            </a:r>
            <a:endParaRPr/>
          </a:p>
        </p:txBody>
      </p:sp>
      <p:sp>
        <p:nvSpPr>
          <p:cNvPr id="1012" name="Google Shape;1012;p162"/>
          <p:cNvSpPr txBox="1"/>
          <p:nvPr>
            <p:ph idx="4" type="subTitle"/>
          </p:nvPr>
        </p:nvSpPr>
        <p:spPr>
          <a:xfrm>
            <a:off x="5997725" y="3434329"/>
            <a:ext cx="24225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R-Squared</a:t>
            </a:r>
            <a:endParaRPr/>
          </a:p>
        </p:txBody>
      </p:sp>
      <p:sp>
        <p:nvSpPr>
          <p:cNvPr id="1013" name="Google Shape;1013;p162"/>
          <p:cNvSpPr txBox="1"/>
          <p:nvPr>
            <p:ph idx="8" type="subTitle"/>
          </p:nvPr>
        </p:nvSpPr>
        <p:spPr>
          <a:xfrm>
            <a:off x="2740075" y="3760850"/>
            <a:ext cx="24225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Akar rata-rata nilai kuadrat error</a:t>
            </a:r>
            <a:endParaRPr/>
          </a:p>
        </p:txBody>
      </p:sp>
      <p:pic>
        <p:nvPicPr>
          <p:cNvPr id="1014" name="Google Shape;1014;p162"/>
          <p:cNvPicPr preferRelativeResize="0"/>
          <p:nvPr/>
        </p:nvPicPr>
        <p:blipFill rotWithShape="1">
          <a:blip r:embed="rId4">
            <a:alphaModFix/>
          </a:blip>
          <a:srcRect b="0" l="25345" r="51056" t="0"/>
          <a:stretch/>
        </p:blipFill>
        <p:spPr>
          <a:xfrm>
            <a:off x="0" y="0"/>
            <a:ext cx="1819277" cy="5143501"/>
          </a:xfrm>
          <a:prstGeom prst="rect">
            <a:avLst/>
          </a:prstGeom>
          <a:noFill/>
          <a:ln>
            <a:noFill/>
          </a:ln>
        </p:spPr>
      </p:pic>
      <p:cxnSp>
        <p:nvCxnSpPr>
          <p:cNvPr id="1015" name="Google Shape;1015;p162"/>
          <p:cNvCxnSpPr/>
          <p:nvPr/>
        </p:nvCxnSpPr>
        <p:spPr>
          <a:xfrm>
            <a:off x="713775" y="4866870"/>
            <a:ext cx="844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Property Investment Business Plan by Slidesgo">
  <a:themeElements>
    <a:clrScheme name="Simple Light">
      <a:dk1>
        <a:srgbClr val="212121"/>
      </a:dk1>
      <a:lt1>
        <a:srgbClr val="FFFFFF"/>
      </a:lt1>
      <a:dk2>
        <a:srgbClr val="F1B234"/>
      </a:dk2>
      <a:lt2>
        <a:srgbClr val="F8CC74"/>
      </a:lt2>
      <a:accent1>
        <a:srgbClr val="F1F1F1"/>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perty Investment Business Plan by Slidesgo">
  <a:themeElements>
    <a:clrScheme name="Simple Light">
      <a:dk1>
        <a:srgbClr val="212121"/>
      </a:dk1>
      <a:lt1>
        <a:srgbClr val="FFFFFF"/>
      </a:lt1>
      <a:dk2>
        <a:srgbClr val="F1B234"/>
      </a:dk2>
      <a:lt2>
        <a:srgbClr val="F8CC74"/>
      </a:lt2>
      <a:accent1>
        <a:srgbClr val="F1F1F1"/>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roperty Investment Business Plan by Slidesgo">
  <a:themeElements>
    <a:clrScheme name="Simple Light">
      <a:dk1>
        <a:srgbClr val="212121"/>
      </a:dk1>
      <a:lt1>
        <a:srgbClr val="FFFFFF"/>
      </a:lt1>
      <a:dk2>
        <a:srgbClr val="F1B234"/>
      </a:dk2>
      <a:lt2>
        <a:srgbClr val="F8CC74"/>
      </a:lt2>
      <a:accent1>
        <a:srgbClr val="F1F1F1"/>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roperty Investment Business Plan by Slidesgo">
  <a:themeElements>
    <a:clrScheme name="Simple Light">
      <a:dk1>
        <a:srgbClr val="212121"/>
      </a:dk1>
      <a:lt1>
        <a:srgbClr val="FFFFFF"/>
      </a:lt1>
      <a:dk2>
        <a:srgbClr val="F1B234"/>
      </a:dk2>
      <a:lt2>
        <a:srgbClr val="F8CC74"/>
      </a:lt2>
      <a:accent1>
        <a:srgbClr val="F1F1F1"/>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